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ontserrat SemiBold"/>
      <p:regular r:id="rId33"/>
      <p:bold r:id="rId34"/>
      <p:italic r:id="rId35"/>
      <p:boldItalic r:id="rId36"/>
    </p:embeddedFont>
    <p:embeddedFont>
      <p:font typeface="Proxima Nova"/>
      <p:regular r:id="rId37"/>
      <p:bold r:id="rId38"/>
      <p:italic r:id="rId39"/>
      <p:boldItalic r:id="rId40"/>
    </p:embeddedFont>
    <p:embeddedFont>
      <p:font typeface="Roboto"/>
      <p:regular r:id="rId41"/>
      <p:bold r:id="rId42"/>
      <p:italic r:id="rId43"/>
      <p:boldItalic r:id="rId44"/>
    </p:embeddedFont>
    <p:embeddedFont>
      <p:font typeface="Montserrat Medium"/>
      <p:regular r:id="rId45"/>
      <p:bold r:id="rId46"/>
      <p:italic r:id="rId47"/>
      <p:boldItalic r:id="rId48"/>
    </p:embeddedFont>
    <p:embeddedFont>
      <p:font typeface="Open Sans SemiBold"/>
      <p:regular r:id="rId49"/>
      <p:bold r:id="rId50"/>
      <p:italic r:id="rId51"/>
      <p:boldItalic r:id="rId52"/>
    </p:embeddedFont>
    <p:embeddedFont>
      <p:font typeface="Proxima Nova Extrabold"/>
      <p:bold r:id="rId53"/>
    </p:embeddedFont>
    <p:embeddedFont>
      <p:font typeface="Proxima Nova Semibold"/>
      <p:regular r:id="rId54"/>
      <p:bold r:id="rId55"/>
      <p:boldItalic r:id="rId56"/>
    </p:embeddedFont>
    <p:embeddedFont>
      <p:font typeface="Helvetica Neue"/>
      <p:regular r:id="rId57"/>
      <p:bold r:id="rId58"/>
      <p:italic r:id="rId59"/>
      <p:boldItalic r:id="rId60"/>
    </p:embeddedFont>
    <p:embeddedFont>
      <p:font typeface="Helvetica Neue Light"/>
      <p:regular r:id="rId61"/>
      <p:bold r:id="rId62"/>
      <p:italic r:id="rId63"/>
      <p:boldItalic r:id="rId64"/>
    </p:embeddedFont>
    <p:embeddedFont>
      <p:font typeface="Oswald"/>
      <p:regular r:id="rId65"/>
      <p:bold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OpenSans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MontserratSemiBold-regular.fntdata"/><Relationship Id="rId32" Type="http://schemas.openxmlformats.org/officeDocument/2006/relationships/slide" Target="slides/slide26.xml"/><Relationship Id="rId35" Type="http://schemas.openxmlformats.org/officeDocument/2006/relationships/font" Target="fonts/MontserratSemiBold-italic.fntdata"/><Relationship Id="rId34" Type="http://schemas.openxmlformats.org/officeDocument/2006/relationships/font" Target="fonts/MontserratSemiBold-bold.fntdata"/><Relationship Id="rId70" Type="http://schemas.openxmlformats.org/officeDocument/2006/relationships/font" Target="fonts/CenturyGothic-boldItalic.fntdata"/><Relationship Id="rId37" Type="http://schemas.openxmlformats.org/officeDocument/2006/relationships/font" Target="fonts/ProximaNova-regular.fntdata"/><Relationship Id="rId36" Type="http://schemas.openxmlformats.org/officeDocument/2006/relationships/font" Target="fonts/MontserratSemiBold-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4.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6.xml"/><Relationship Id="rId66" Type="http://schemas.openxmlformats.org/officeDocument/2006/relationships/font" Target="fonts/Oswald-bold.fntdata"/><Relationship Id="rId21" Type="http://schemas.openxmlformats.org/officeDocument/2006/relationships/slide" Target="slides/slide15.xml"/><Relationship Id="rId65" Type="http://schemas.openxmlformats.org/officeDocument/2006/relationships/font" Target="fonts/Oswald-regular.fntdata"/><Relationship Id="rId24" Type="http://schemas.openxmlformats.org/officeDocument/2006/relationships/slide" Target="slides/slide18.xml"/><Relationship Id="rId68" Type="http://schemas.openxmlformats.org/officeDocument/2006/relationships/font" Target="fonts/CenturyGothic-bold.fntdata"/><Relationship Id="rId23" Type="http://schemas.openxmlformats.org/officeDocument/2006/relationships/slide" Target="slides/slide17.xml"/><Relationship Id="rId67" Type="http://schemas.openxmlformats.org/officeDocument/2006/relationships/font" Target="fonts/CenturyGothic-regular.fntdata"/><Relationship Id="rId60" Type="http://schemas.openxmlformats.org/officeDocument/2006/relationships/font" Target="fonts/HelveticaNeue-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ProximaNovaExtrabold-bold.fntdata"/><Relationship Id="rId52" Type="http://schemas.openxmlformats.org/officeDocument/2006/relationships/font" Target="fonts/OpenSansSemiBold-boldItalic.fntdata"/><Relationship Id="rId11" Type="http://schemas.openxmlformats.org/officeDocument/2006/relationships/slide" Target="slides/slide5.xml"/><Relationship Id="rId55" Type="http://schemas.openxmlformats.org/officeDocument/2006/relationships/font" Target="fonts/ProximaNovaSemibold-bold.fntdata"/><Relationship Id="rId10" Type="http://schemas.openxmlformats.org/officeDocument/2006/relationships/slide" Target="slides/slide4.xml"/><Relationship Id="rId54" Type="http://schemas.openxmlformats.org/officeDocument/2006/relationships/font" Target="fonts/ProximaNovaSemibold-regular.fntdata"/><Relationship Id="rId13" Type="http://schemas.openxmlformats.org/officeDocument/2006/relationships/slide" Target="slides/slide7.xml"/><Relationship Id="rId57" Type="http://schemas.openxmlformats.org/officeDocument/2006/relationships/font" Target="fonts/HelveticaNeue-regular.fntdata"/><Relationship Id="rId12" Type="http://schemas.openxmlformats.org/officeDocument/2006/relationships/slide" Target="slides/slide6.xml"/><Relationship Id="rId56" Type="http://schemas.openxmlformats.org/officeDocument/2006/relationships/font" Target="fonts/ProximaNovaSemibold-boldItalic.fntdata"/><Relationship Id="rId15" Type="http://schemas.openxmlformats.org/officeDocument/2006/relationships/slide" Target="slides/slide9.xml"/><Relationship Id="rId59" Type="http://schemas.openxmlformats.org/officeDocument/2006/relationships/font" Target="fonts/HelveticaNeue-italic.fntdata"/><Relationship Id="rId14" Type="http://schemas.openxmlformats.org/officeDocument/2006/relationships/slide" Target="slides/slide8.xml"/><Relationship Id="rId58"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04cccf2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04cccf2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04cccf2db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004cccf2db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04cccf2db_0_1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04cccf2db_0_13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004cccf2db_0_13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04cccf2db_0_1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1004cccf2db_0_1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04cccf2db_0_1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1004cccf2db_0_1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04cccf2db_0_1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04cccf2db_0_15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004cccf2db_0_15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04cccf2db_0_1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1004cccf2db_0_1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04cccf2db_0_1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004cccf2db_0_1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04cccf2db_0_1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1004cccf2db_0_1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04cccf2db_0_1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1004cccf2db_0_1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04cccf2db_0_1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1004cccf2db_0_1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04cccf2d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04cccf2d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04cccf2db_0_1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1004cccf2db_0_1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04cccf2db_0_1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1004cccf2db_0_1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04cccf2db_0_1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1004cccf2db_0_1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04cccf2db_0_1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1004cccf2db_0_1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04cccf2db_0_1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1004cccf2db_0_1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04cccf2db_0_1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1004cccf2db_0_1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04cccf2db_0_18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04cccf2db_0_18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1004cccf2db_0_18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04cccf2d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04cccf2d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04cccf2db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04cccf2db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04cccf2db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04cccf2db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04cccf2db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04cccf2db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04cccf2db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1004cccf2db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04cccf2db_0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004cccf2db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Talk to Vivi and Carol if we will continue with the current practice in VN or if we just add it here.</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04cccf2db_0_8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1004cccf2db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1">
  <p:cSld name="TITLE_2">
    <p:spTree>
      <p:nvGrpSpPr>
        <p:cNvPr id="50" name="Shape 50"/>
        <p:cNvGrpSpPr/>
        <p:nvPr/>
      </p:nvGrpSpPr>
      <p:grpSpPr>
        <a:xfrm>
          <a:off x="0" y="0"/>
          <a:ext cx="0" cy="0"/>
          <a:chOff x="0" y="0"/>
          <a:chExt cx="0" cy="0"/>
        </a:xfrm>
      </p:grpSpPr>
      <p:grpSp>
        <p:nvGrpSpPr>
          <p:cNvPr id="51" name="Google Shape;51;p13"/>
          <p:cNvGrpSpPr/>
          <p:nvPr/>
        </p:nvGrpSpPr>
        <p:grpSpPr>
          <a:xfrm>
            <a:off x="571448" y="4732463"/>
            <a:ext cx="1695186" cy="542309"/>
            <a:chOff x="1317950" y="1860750"/>
            <a:chExt cx="6095600" cy="1950050"/>
          </a:xfrm>
        </p:grpSpPr>
        <p:sp>
          <p:nvSpPr>
            <p:cNvPr id="52" name="Google Shape;52;p13"/>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0" name="Google Shape;90;p13"/>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3" name="Google Shape;93;p13"/>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3"/>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p:cSld name="TITLE_3">
    <p:spTree>
      <p:nvGrpSpPr>
        <p:cNvPr id="104" name="Shape 104"/>
        <p:cNvGrpSpPr/>
        <p:nvPr/>
      </p:nvGrpSpPr>
      <p:grpSpPr>
        <a:xfrm>
          <a:off x="0" y="0"/>
          <a:ext cx="0" cy="0"/>
          <a:chOff x="0" y="0"/>
          <a:chExt cx="0" cy="0"/>
        </a:xfrm>
      </p:grpSpPr>
      <p:grpSp>
        <p:nvGrpSpPr>
          <p:cNvPr id="105" name="Google Shape;105;p14"/>
          <p:cNvGrpSpPr/>
          <p:nvPr/>
        </p:nvGrpSpPr>
        <p:grpSpPr>
          <a:xfrm>
            <a:off x="571448" y="4732463"/>
            <a:ext cx="1695186" cy="542309"/>
            <a:chOff x="1317950" y="1860750"/>
            <a:chExt cx="6095600" cy="1950050"/>
          </a:xfrm>
        </p:grpSpPr>
        <p:sp>
          <p:nvSpPr>
            <p:cNvPr id="106" name="Google Shape;106;p14"/>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44" name="Google Shape;144;p14"/>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47" name="Google Shape;147;p14"/>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4"/>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2">
  <p:cSld name="TITLE_4">
    <p:spTree>
      <p:nvGrpSpPr>
        <p:cNvPr id="158" name="Shape 158"/>
        <p:cNvGrpSpPr/>
        <p:nvPr/>
      </p:nvGrpSpPr>
      <p:grpSpPr>
        <a:xfrm>
          <a:off x="0" y="0"/>
          <a:ext cx="0" cy="0"/>
          <a:chOff x="0" y="0"/>
          <a:chExt cx="0" cy="0"/>
        </a:xfrm>
      </p:grpSpPr>
      <p:grpSp>
        <p:nvGrpSpPr>
          <p:cNvPr id="159" name="Google Shape;159;p15"/>
          <p:cNvGrpSpPr/>
          <p:nvPr/>
        </p:nvGrpSpPr>
        <p:grpSpPr>
          <a:xfrm>
            <a:off x="571448" y="4732463"/>
            <a:ext cx="1695186" cy="542309"/>
            <a:chOff x="1317950" y="1860750"/>
            <a:chExt cx="6095600" cy="1950050"/>
          </a:xfrm>
        </p:grpSpPr>
        <p:sp>
          <p:nvSpPr>
            <p:cNvPr id="160" name="Google Shape;160;p15"/>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8" name="Google Shape;198;p15"/>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01" name="Google Shape;201;p15"/>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5"/>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type="title">
  <p:cSld name="TITLE">
    <p:spTree>
      <p:nvGrpSpPr>
        <p:cNvPr id="229" name="Shape 229"/>
        <p:cNvGrpSpPr/>
        <p:nvPr/>
      </p:nvGrpSpPr>
      <p:grpSpPr>
        <a:xfrm>
          <a:off x="0" y="0"/>
          <a:ext cx="0" cy="0"/>
          <a:chOff x="0" y="0"/>
          <a:chExt cx="0" cy="0"/>
        </a:xfrm>
      </p:grpSpPr>
      <p:grpSp>
        <p:nvGrpSpPr>
          <p:cNvPr id="230" name="Google Shape;230;p17"/>
          <p:cNvGrpSpPr/>
          <p:nvPr/>
        </p:nvGrpSpPr>
        <p:grpSpPr>
          <a:xfrm>
            <a:off x="571448" y="4732463"/>
            <a:ext cx="1695186" cy="542309"/>
            <a:chOff x="1317950" y="1860750"/>
            <a:chExt cx="6095600" cy="1950050"/>
          </a:xfrm>
        </p:grpSpPr>
        <p:sp>
          <p:nvSpPr>
            <p:cNvPr id="231" name="Google Shape;231;p17"/>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9" name="Google Shape;269;p17"/>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72" name="Google Shape;272;p17"/>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7"/>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dots">
  <p:cSld name="25_Custom Layout">
    <p:spTree>
      <p:nvGrpSpPr>
        <p:cNvPr id="283" name="Shape 28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white background">
  <p:cSld name="Empty 3_1_3">
    <p:bg>
      <p:bgPr>
        <a:solidFill>
          <a:srgbClr val="FFFFFF"/>
        </a:solidFill>
      </p:bgPr>
    </p:bg>
    <p:spTree>
      <p:nvGrpSpPr>
        <p:cNvPr id="284" name="Shape 284"/>
        <p:cNvGrpSpPr/>
        <p:nvPr/>
      </p:nvGrpSpPr>
      <p:grpSpPr>
        <a:xfrm>
          <a:off x="0" y="0"/>
          <a:ext cx="0" cy="0"/>
          <a:chOff x="0" y="0"/>
          <a:chExt cx="0" cy="0"/>
        </a:xfrm>
      </p:grpSpPr>
      <p:sp>
        <p:nvSpPr>
          <p:cNvPr id="285" name="Google Shape;285;p19"/>
          <p:cNvSpPr txBox="1"/>
          <p:nvPr>
            <p:ph type="title"/>
          </p:nvPr>
        </p:nvSpPr>
        <p:spPr>
          <a:xfrm>
            <a:off x="635925" y="1056700"/>
            <a:ext cx="7949100" cy="5706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None/>
              <a:defRPr sz="2000">
                <a:solidFill>
                  <a:schemeClr val="dk2"/>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286" name="Google Shape;286;p19"/>
          <p:cNvSpPr txBox="1"/>
          <p:nvPr>
            <p:ph idx="1" type="subTitle"/>
          </p:nvPr>
        </p:nvSpPr>
        <p:spPr>
          <a:xfrm>
            <a:off x="635925" y="669075"/>
            <a:ext cx="7936500" cy="193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700">
                <a:solidFill>
                  <a:schemeClr val="dk2"/>
                </a:solidFill>
                <a:latin typeface="Proxima Nova"/>
                <a:ea typeface="Proxima Nova"/>
                <a:cs typeface="Proxima Nova"/>
                <a:sym typeface="Proxima Nova"/>
              </a:defRPr>
            </a:lvl1pPr>
            <a:lvl2pPr lvl="1" rtl="0">
              <a:spcBef>
                <a:spcPts val="0"/>
              </a:spcBef>
              <a:spcAft>
                <a:spcPts val="0"/>
              </a:spcAft>
              <a:buNone/>
              <a:defRPr sz="700">
                <a:solidFill>
                  <a:schemeClr val="dk2"/>
                </a:solidFill>
              </a:defRPr>
            </a:lvl2pPr>
            <a:lvl3pPr lvl="2" rtl="0">
              <a:spcBef>
                <a:spcPts val="0"/>
              </a:spcBef>
              <a:spcAft>
                <a:spcPts val="0"/>
              </a:spcAft>
              <a:buNone/>
              <a:defRPr sz="700">
                <a:solidFill>
                  <a:schemeClr val="dk2"/>
                </a:solidFill>
              </a:defRPr>
            </a:lvl3pPr>
            <a:lvl4pPr lvl="3" rtl="0">
              <a:spcBef>
                <a:spcPts val="0"/>
              </a:spcBef>
              <a:spcAft>
                <a:spcPts val="0"/>
              </a:spcAft>
              <a:buNone/>
              <a:defRPr sz="700">
                <a:solidFill>
                  <a:schemeClr val="dk2"/>
                </a:solidFill>
              </a:defRPr>
            </a:lvl4pPr>
            <a:lvl5pPr lvl="4" rtl="0">
              <a:spcBef>
                <a:spcPts val="0"/>
              </a:spcBef>
              <a:spcAft>
                <a:spcPts val="0"/>
              </a:spcAft>
              <a:buNone/>
              <a:defRPr sz="700">
                <a:solidFill>
                  <a:schemeClr val="dk2"/>
                </a:solidFill>
              </a:defRPr>
            </a:lvl5pPr>
            <a:lvl6pPr lvl="5" rtl="0">
              <a:spcBef>
                <a:spcPts val="0"/>
              </a:spcBef>
              <a:spcAft>
                <a:spcPts val="0"/>
              </a:spcAft>
              <a:buNone/>
              <a:defRPr sz="700">
                <a:solidFill>
                  <a:schemeClr val="dk2"/>
                </a:solidFill>
              </a:defRPr>
            </a:lvl6pPr>
            <a:lvl7pPr lvl="6" rtl="0">
              <a:spcBef>
                <a:spcPts val="0"/>
              </a:spcBef>
              <a:spcAft>
                <a:spcPts val="0"/>
              </a:spcAft>
              <a:buNone/>
              <a:defRPr sz="700">
                <a:solidFill>
                  <a:schemeClr val="dk2"/>
                </a:solidFill>
              </a:defRPr>
            </a:lvl7pPr>
            <a:lvl8pPr lvl="7" rtl="0">
              <a:spcBef>
                <a:spcPts val="0"/>
              </a:spcBef>
              <a:spcAft>
                <a:spcPts val="0"/>
              </a:spcAft>
              <a:buNone/>
              <a:defRPr sz="700">
                <a:solidFill>
                  <a:schemeClr val="dk2"/>
                </a:solidFill>
              </a:defRPr>
            </a:lvl8pPr>
            <a:lvl9pPr lvl="8" rtl="0">
              <a:spcBef>
                <a:spcPts val="0"/>
              </a:spcBef>
              <a:spcAft>
                <a:spcPts val="0"/>
              </a:spcAft>
              <a:buNone/>
              <a:defRPr sz="700">
                <a:solidFill>
                  <a:schemeClr val="dk2"/>
                </a:solidFill>
              </a:defRPr>
            </a:lvl9pPr>
          </a:lstStyle>
          <a:p/>
        </p:txBody>
      </p:sp>
      <p:sp>
        <p:nvSpPr>
          <p:cNvPr id="287" name="Google Shape;287;p19"/>
          <p:cNvSpPr txBox="1"/>
          <p:nvPr>
            <p:ph idx="2" type="body"/>
          </p:nvPr>
        </p:nvSpPr>
        <p:spPr>
          <a:xfrm>
            <a:off x="635925" y="1714550"/>
            <a:ext cx="7949100" cy="2317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1pPr>
            <a:lvl2pPr indent="-298450" lvl="1" marL="9144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2pPr>
            <a:lvl3pPr indent="-298450" lvl="2" marL="13716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3pPr>
            <a:lvl4pPr indent="-298450" lvl="3" marL="18288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4pPr>
            <a:lvl5pPr indent="-298450" lvl="4" marL="22860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5pPr>
            <a:lvl6pPr indent="-298450" lvl="5" marL="27432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6pPr>
            <a:lvl7pPr indent="-298450" lvl="6" marL="32004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7pPr>
            <a:lvl8pPr indent="-298450" lvl="7" marL="36576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8pPr>
            <a:lvl9pPr indent="-298450" lvl="8" marL="4114800" rtl="0">
              <a:spcBef>
                <a:spcPts val="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9pPr>
          </a:lstStyle>
          <a:p/>
        </p:txBody>
      </p:sp>
      <p:cxnSp>
        <p:nvCxnSpPr>
          <p:cNvPr id="288" name="Google Shape;288;p19"/>
          <p:cNvCxnSpPr/>
          <p:nvPr/>
        </p:nvCxnSpPr>
        <p:spPr>
          <a:xfrm flipH="1" rot="10800000">
            <a:off x="635925" y="841575"/>
            <a:ext cx="7949100" cy="2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itle + large image">
  <p:cSld name="CUSTOM">
    <p:spTree>
      <p:nvGrpSpPr>
        <p:cNvPr id="289" name="Shape 289"/>
        <p:cNvGrpSpPr/>
        <p:nvPr/>
      </p:nvGrpSpPr>
      <p:grpSpPr>
        <a:xfrm>
          <a:off x="0" y="0"/>
          <a:ext cx="0" cy="0"/>
          <a:chOff x="0" y="0"/>
          <a:chExt cx="0" cy="0"/>
        </a:xfrm>
      </p:grpSpPr>
      <p:sp>
        <p:nvSpPr>
          <p:cNvPr id="290" name="Google Shape;290;p20"/>
          <p:cNvSpPr/>
          <p:nvPr/>
        </p:nvSpPr>
        <p:spPr>
          <a:xfrm>
            <a:off x="5206825" y="100"/>
            <a:ext cx="3937200" cy="5143500"/>
          </a:xfrm>
          <a:prstGeom prst="rect">
            <a:avLst/>
          </a:prstGeom>
          <a:solidFill>
            <a:srgbClr val="D8D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8DFE1"/>
              </a:solidFill>
            </a:endParaRPr>
          </a:p>
        </p:txBody>
      </p:sp>
      <p:sp>
        <p:nvSpPr>
          <p:cNvPr id="291" name="Google Shape;291;p20"/>
          <p:cNvSpPr txBox="1"/>
          <p:nvPr>
            <p:ph type="title"/>
          </p:nvPr>
        </p:nvSpPr>
        <p:spPr>
          <a:xfrm>
            <a:off x="776625" y="1681500"/>
            <a:ext cx="4101300" cy="178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None/>
              <a:defRPr sz="4200">
                <a:solidFill>
                  <a:srgbClr val="24272A"/>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292" name="Google Shape;292;p20"/>
          <p:cNvSpPr txBox="1"/>
          <p:nvPr>
            <p:ph idx="1" type="subTitle"/>
          </p:nvPr>
        </p:nvSpPr>
        <p:spPr>
          <a:xfrm>
            <a:off x="776625" y="1208950"/>
            <a:ext cx="4233300" cy="472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200">
                <a:solidFill>
                  <a:srgbClr val="F5333F"/>
                </a:solidFill>
                <a:latin typeface="Proxima Nova"/>
                <a:ea typeface="Proxima Nova"/>
                <a:cs typeface="Proxima Nova"/>
                <a:sym typeface="Proxima Nova"/>
              </a:defRPr>
            </a:lvl1pPr>
            <a:lvl2pPr lvl="1" rtl="0">
              <a:spcBef>
                <a:spcPts val="0"/>
              </a:spcBef>
              <a:spcAft>
                <a:spcPts val="0"/>
              </a:spcAft>
              <a:buNone/>
              <a:defRPr sz="700">
                <a:solidFill>
                  <a:schemeClr val="dk2"/>
                </a:solidFill>
              </a:defRPr>
            </a:lvl2pPr>
            <a:lvl3pPr lvl="2" rtl="0">
              <a:spcBef>
                <a:spcPts val="0"/>
              </a:spcBef>
              <a:spcAft>
                <a:spcPts val="0"/>
              </a:spcAft>
              <a:buNone/>
              <a:defRPr sz="700">
                <a:solidFill>
                  <a:schemeClr val="dk2"/>
                </a:solidFill>
              </a:defRPr>
            </a:lvl3pPr>
            <a:lvl4pPr lvl="3" rtl="0">
              <a:spcBef>
                <a:spcPts val="0"/>
              </a:spcBef>
              <a:spcAft>
                <a:spcPts val="0"/>
              </a:spcAft>
              <a:buNone/>
              <a:defRPr sz="700">
                <a:solidFill>
                  <a:schemeClr val="dk2"/>
                </a:solidFill>
              </a:defRPr>
            </a:lvl4pPr>
            <a:lvl5pPr lvl="4" rtl="0">
              <a:spcBef>
                <a:spcPts val="0"/>
              </a:spcBef>
              <a:spcAft>
                <a:spcPts val="0"/>
              </a:spcAft>
              <a:buNone/>
              <a:defRPr sz="700">
                <a:solidFill>
                  <a:schemeClr val="dk2"/>
                </a:solidFill>
              </a:defRPr>
            </a:lvl5pPr>
            <a:lvl6pPr lvl="5" rtl="0">
              <a:spcBef>
                <a:spcPts val="0"/>
              </a:spcBef>
              <a:spcAft>
                <a:spcPts val="0"/>
              </a:spcAft>
              <a:buNone/>
              <a:defRPr sz="700">
                <a:solidFill>
                  <a:schemeClr val="dk2"/>
                </a:solidFill>
              </a:defRPr>
            </a:lvl6pPr>
            <a:lvl7pPr lvl="6" rtl="0">
              <a:spcBef>
                <a:spcPts val="0"/>
              </a:spcBef>
              <a:spcAft>
                <a:spcPts val="0"/>
              </a:spcAft>
              <a:buNone/>
              <a:defRPr sz="700">
                <a:solidFill>
                  <a:schemeClr val="dk2"/>
                </a:solidFill>
              </a:defRPr>
            </a:lvl7pPr>
            <a:lvl8pPr lvl="7" rtl="0">
              <a:spcBef>
                <a:spcPts val="0"/>
              </a:spcBef>
              <a:spcAft>
                <a:spcPts val="0"/>
              </a:spcAft>
              <a:buNone/>
              <a:defRPr sz="700">
                <a:solidFill>
                  <a:schemeClr val="dk2"/>
                </a:solidFill>
              </a:defRPr>
            </a:lvl8pPr>
            <a:lvl9pPr lvl="8" rtl="0">
              <a:spcBef>
                <a:spcPts val="0"/>
              </a:spcBef>
              <a:spcAft>
                <a:spcPts val="0"/>
              </a:spcAft>
              <a:buNone/>
              <a:defRPr sz="700">
                <a:solidFill>
                  <a:schemeClr val="dk2"/>
                </a:solidFill>
              </a:defRPr>
            </a:lvl9pPr>
          </a:lstStyle>
          <a:p/>
        </p:txBody>
      </p:sp>
      <p:sp>
        <p:nvSpPr>
          <p:cNvPr id="293" name="Google Shape;293;p20"/>
          <p:cNvSpPr txBox="1"/>
          <p:nvPr/>
        </p:nvSpPr>
        <p:spPr>
          <a:xfrm>
            <a:off x="7595250" y="2925250"/>
            <a:ext cx="37359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05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itle + medium image + copy">
  <p:cSld name="CUSTOM_1">
    <p:spTree>
      <p:nvGrpSpPr>
        <p:cNvPr id="294" name="Shape 294"/>
        <p:cNvGrpSpPr/>
        <p:nvPr/>
      </p:nvGrpSpPr>
      <p:grpSpPr>
        <a:xfrm>
          <a:off x="0" y="0"/>
          <a:ext cx="0" cy="0"/>
          <a:chOff x="0" y="0"/>
          <a:chExt cx="0" cy="0"/>
        </a:xfrm>
      </p:grpSpPr>
      <p:sp>
        <p:nvSpPr>
          <p:cNvPr id="295" name="Google Shape;295;p21"/>
          <p:cNvSpPr txBox="1"/>
          <p:nvPr>
            <p:ph type="title"/>
          </p:nvPr>
        </p:nvSpPr>
        <p:spPr>
          <a:xfrm>
            <a:off x="776625" y="789350"/>
            <a:ext cx="4101300" cy="17841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None/>
              <a:defRPr sz="4200">
                <a:solidFill>
                  <a:srgbClr val="24272A"/>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296" name="Google Shape;296;p21"/>
          <p:cNvSpPr txBox="1"/>
          <p:nvPr>
            <p:ph idx="1" type="subTitle"/>
          </p:nvPr>
        </p:nvSpPr>
        <p:spPr>
          <a:xfrm>
            <a:off x="776625" y="619175"/>
            <a:ext cx="4233300" cy="2250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200">
                <a:solidFill>
                  <a:srgbClr val="F5333F"/>
                </a:solidFill>
                <a:latin typeface="Proxima Nova"/>
                <a:ea typeface="Proxima Nova"/>
                <a:cs typeface="Proxima Nova"/>
                <a:sym typeface="Proxima Nova"/>
              </a:defRPr>
            </a:lvl1pPr>
            <a:lvl2pPr lvl="1" rtl="0">
              <a:spcBef>
                <a:spcPts val="0"/>
              </a:spcBef>
              <a:spcAft>
                <a:spcPts val="0"/>
              </a:spcAft>
              <a:buNone/>
              <a:defRPr sz="700">
                <a:solidFill>
                  <a:schemeClr val="dk2"/>
                </a:solidFill>
              </a:defRPr>
            </a:lvl2pPr>
            <a:lvl3pPr lvl="2" rtl="0">
              <a:spcBef>
                <a:spcPts val="0"/>
              </a:spcBef>
              <a:spcAft>
                <a:spcPts val="0"/>
              </a:spcAft>
              <a:buNone/>
              <a:defRPr sz="700">
                <a:solidFill>
                  <a:schemeClr val="dk2"/>
                </a:solidFill>
              </a:defRPr>
            </a:lvl3pPr>
            <a:lvl4pPr lvl="3" rtl="0">
              <a:spcBef>
                <a:spcPts val="0"/>
              </a:spcBef>
              <a:spcAft>
                <a:spcPts val="0"/>
              </a:spcAft>
              <a:buNone/>
              <a:defRPr sz="700">
                <a:solidFill>
                  <a:schemeClr val="dk2"/>
                </a:solidFill>
              </a:defRPr>
            </a:lvl4pPr>
            <a:lvl5pPr lvl="4" rtl="0">
              <a:spcBef>
                <a:spcPts val="0"/>
              </a:spcBef>
              <a:spcAft>
                <a:spcPts val="0"/>
              </a:spcAft>
              <a:buNone/>
              <a:defRPr sz="700">
                <a:solidFill>
                  <a:schemeClr val="dk2"/>
                </a:solidFill>
              </a:defRPr>
            </a:lvl5pPr>
            <a:lvl6pPr lvl="5" rtl="0">
              <a:spcBef>
                <a:spcPts val="0"/>
              </a:spcBef>
              <a:spcAft>
                <a:spcPts val="0"/>
              </a:spcAft>
              <a:buNone/>
              <a:defRPr sz="700">
                <a:solidFill>
                  <a:schemeClr val="dk2"/>
                </a:solidFill>
              </a:defRPr>
            </a:lvl6pPr>
            <a:lvl7pPr lvl="6" rtl="0">
              <a:spcBef>
                <a:spcPts val="0"/>
              </a:spcBef>
              <a:spcAft>
                <a:spcPts val="0"/>
              </a:spcAft>
              <a:buNone/>
              <a:defRPr sz="700">
                <a:solidFill>
                  <a:schemeClr val="dk2"/>
                </a:solidFill>
              </a:defRPr>
            </a:lvl7pPr>
            <a:lvl8pPr lvl="7" rtl="0">
              <a:spcBef>
                <a:spcPts val="0"/>
              </a:spcBef>
              <a:spcAft>
                <a:spcPts val="0"/>
              </a:spcAft>
              <a:buNone/>
              <a:defRPr sz="700">
                <a:solidFill>
                  <a:schemeClr val="dk2"/>
                </a:solidFill>
              </a:defRPr>
            </a:lvl8pPr>
            <a:lvl9pPr lvl="8" rtl="0">
              <a:spcBef>
                <a:spcPts val="0"/>
              </a:spcBef>
              <a:spcAft>
                <a:spcPts val="0"/>
              </a:spcAft>
              <a:buNone/>
              <a:defRPr sz="700">
                <a:solidFill>
                  <a:schemeClr val="dk2"/>
                </a:solidFill>
              </a:defRPr>
            </a:lvl9pPr>
          </a:lstStyle>
          <a:p/>
        </p:txBody>
      </p:sp>
      <p:sp>
        <p:nvSpPr>
          <p:cNvPr id="297" name="Google Shape;297;p21"/>
          <p:cNvSpPr txBox="1"/>
          <p:nvPr/>
        </p:nvSpPr>
        <p:spPr>
          <a:xfrm>
            <a:off x="7565950" y="2912288"/>
            <a:ext cx="37359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98" name="Google Shape;298;p21"/>
          <p:cNvSpPr/>
          <p:nvPr/>
        </p:nvSpPr>
        <p:spPr>
          <a:xfrm>
            <a:off x="5429250" y="410300"/>
            <a:ext cx="3143100" cy="4295100"/>
          </a:xfrm>
          <a:prstGeom prst="rect">
            <a:avLst/>
          </a:prstGeom>
          <a:solidFill>
            <a:srgbClr val="D8D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9088000" y="-56912"/>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9024704" y="2962413"/>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9088000" y="2962413"/>
            <a:ext cx="63300" cy="224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9024704" y="1290213"/>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txBox="1"/>
          <p:nvPr>
            <p:ph idx="2" type="body"/>
          </p:nvPr>
        </p:nvSpPr>
        <p:spPr>
          <a:xfrm>
            <a:off x="776625" y="2762250"/>
            <a:ext cx="4159800" cy="19431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SzPts val="1400"/>
              <a:buFont typeface="Proxima Nova"/>
              <a:buChar char="●"/>
              <a:defRPr sz="1400">
                <a:latin typeface="Proxima Nova"/>
                <a:ea typeface="Proxima Nova"/>
                <a:cs typeface="Proxima Nova"/>
                <a:sym typeface="Proxima Nova"/>
              </a:defRPr>
            </a:lvl1pPr>
            <a:lvl2pPr indent="-317500" lvl="1" marL="914400" rtl="0">
              <a:spcBef>
                <a:spcPts val="0"/>
              </a:spcBef>
              <a:spcAft>
                <a:spcPts val="0"/>
              </a:spcAft>
              <a:buSzPts val="1400"/>
              <a:buFont typeface="Proxima Nova"/>
              <a:buChar char="○"/>
              <a:defRPr sz="1400">
                <a:latin typeface="Proxima Nova"/>
                <a:ea typeface="Proxima Nova"/>
                <a:cs typeface="Proxima Nova"/>
                <a:sym typeface="Proxima Nova"/>
              </a:defRPr>
            </a:lvl2pPr>
            <a:lvl3pPr indent="-317500" lvl="2" marL="1371600" rtl="0">
              <a:spcBef>
                <a:spcPts val="0"/>
              </a:spcBef>
              <a:spcAft>
                <a:spcPts val="0"/>
              </a:spcAft>
              <a:buSzPts val="1400"/>
              <a:buFont typeface="Proxima Nova"/>
              <a:buChar char="■"/>
              <a:defRPr sz="1400">
                <a:latin typeface="Proxima Nova"/>
                <a:ea typeface="Proxima Nova"/>
                <a:cs typeface="Proxima Nova"/>
                <a:sym typeface="Proxima Nova"/>
              </a:defRPr>
            </a:lvl3pPr>
            <a:lvl4pPr indent="-317500" lvl="3" marL="1828800" rtl="0">
              <a:spcBef>
                <a:spcPts val="0"/>
              </a:spcBef>
              <a:spcAft>
                <a:spcPts val="0"/>
              </a:spcAft>
              <a:buSzPts val="1400"/>
              <a:buFont typeface="Proxima Nova"/>
              <a:buChar char="●"/>
              <a:defRPr sz="1400">
                <a:latin typeface="Proxima Nova"/>
                <a:ea typeface="Proxima Nova"/>
                <a:cs typeface="Proxima Nova"/>
                <a:sym typeface="Proxima Nova"/>
              </a:defRPr>
            </a:lvl4pPr>
            <a:lvl5pPr indent="-317500" lvl="4" marL="2286000" rtl="0">
              <a:spcBef>
                <a:spcPts val="0"/>
              </a:spcBef>
              <a:spcAft>
                <a:spcPts val="0"/>
              </a:spcAft>
              <a:buSzPts val="1400"/>
              <a:buFont typeface="Proxima Nova"/>
              <a:buChar char="○"/>
              <a:defRPr sz="1400">
                <a:latin typeface="Proxima Nova"/>
                <a:ea typeface="Proxima Nova"/>
                <a:cs typeface="Proxima Nova"/>
                <a:sym typeface="Proxima Nova"/>
              </a:defRPr>
            </a:lvl5pPr>
            <a:lvl6pPr indent="-317500" lvl="5" marL="2743200" rtl="0">
              <a:spcBef>
                <a:spcPts val="0"/>
              </a:spcBef>
              <a:spcAft>
                <a:spcPts val="0"/>
              </a:spcAft>
              <a:buSzPts val="1400"/>
              <a:buFont typeface="Proxima Nova"/>
              <a:buChar char="■"/>
              <a:defRPr sz="1400">
                <a:latin typeface="Proxima Nova"/>
                <a:ea typeface="Proxima Nova"/>
                <a:cs typeface="Proxima Nova"/>
                <a:sym typeface="Proxima Nova"/>
              </a:defRPr>
            </a:lvl6pPr>
            <a:lvl7pPr indent="-317500" lvl="6" marL="3200400" rtl="0">
              <a:spcBef>
                <a:spcPts val="0"/>
              </a:spcBef>
              <a:spcAft>
                <a:spcPts val="0"/>
              </a:spcAft>
              <a:buSzPts val="1400"/>
              <a:buFont typeface="Proxima Nova"/>
              <a:buChar char="●"/>
              <a:defRPr sz="1400">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sz="1400">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sz="1400">
                <a:latin typeface="Proxima Nova"/>
                <a:ea typeface="Proxima Nova"/>
                <a:cs typeface="Proxima Nova"/>
                <a:sym typeface="Proxima Nova"/>
              </a:defRPr>
            </a:lvl9pPr>
          </a:lstStyle>
          <a:p/>
        </p:txBody>
      </p:sp>
      <p:cxnSp>
        <p:nvCxnSpPr>
          <p:cNvPr id="304" name="Google Shape;304;p21"/>
          <p:cNvCxnSpPr/>
          <p:nvPr/>
        </p:nvCxnSpPr>
        <p:spPr>
          <a:xfrm>
            <a:off x="813300" y="2579075"/>
            <a:ext cx="4125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cSld name="Left">
    <p:bg>
      <p:bgPr>
        <a:solidFill>
          <a:srgbClr val="F8F8F8"/>
        </a:solidFill>
      </p:bgPr>
    </p:bg>
    <p:spTree>
      <p:nvGrpSpPr>
        <p:cNvPr id="305" name="Shape 305"/>
        <p:cNvGrpSpPr/>
        <p:nvPr/>
      </p:nvGrpSpPr>
      <p:grpSpPr>
        <a:xfrm>
          <a:off x="0" y="0"/>
          <a:ext cx="0" cy="0"/>
          <a:chOff x="0" y="0"/>
          <a:chExt cx="0" cy="0"/>
        </a:xfrm>
      </p:grpSpPr>
      <p:sp>
        <p:nvSpPr>
          <p:cNvPr id="306" name="Google Shape;306;p22"/>
          <p:cNvSpPr txBox="1"/>
          <p:nvPr/>
        </p:nvSpPr>
        <p:spPr>
          <a:xfrm>
            <a:off x="8636001" y="4848668"/>
            <a:ext cx="5079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800" u="none" cap="none" strike="noStrike">
                <a:solidFill>
                  <a:srgbClr val="000000"/>
                </a:solidFill>
                <a:latin typeface="Proxima Nova"/>
                <a:ea typeface="Proxima Nova"/>
                <a:cs typeface="Proxima Nova"/>
                <a:sym typeface="Proxima Nova"/>
              </a:rPr>
              <a:t>-</a:t>
            </a:r>
            <a:fld id="{00000000-1234-1234-1234-123412341234}" type="slidenum">
              <a:rPr b="0" i="0" lang="en" sz="800" u="none" cap="none" strike="noStrike">
                <a:solidFill>
                  <a:srgbClr val="000000"/>
                </a:solidFill>
                <a:latin typeface="Proxima Nova"/>
                <a:ea typeface="Proxima Nova"/>
                <a:cs typeface="Proxima Nova"/>
                <a:sym typeface="Proxima Nova"/>
              </a:rPr>
              <a:t>‹#›</a:t>
            </a:fld>
            <a:r>
              <a:rPr b="0" i="0" lang="en" sz="800" u="none" cap="none" strike="noStrike">
                <a:solidFill>
                  <a:srgbClr val="000000"/>
                </a:solidFill>
                <a:latin typeface="Proxima Nova"/>
                <a:ea typeface="Proxima Nova"/>
                <a:cs typeface="Proxima Nova"/>
                <a:sym typeface="Proxima Nova"/>
              </a:rPr>
              <a:t>-</a:t>
            </a:r>
            <a:endParaRPr b="0" i="0" sz="1100" u="none" cap="none" strike="noStrike">
              <a:solidFill>
                <a:srgbClr val="FFFFFF"/>
              </a:solidFill>
              <a:latin typeface="Proxima Nova"/>
              <a:ea typeface="Proxima Nova"/>
              <a:cs typeface="Proxima Nova"/>
              <a:sym typeface="Proxima Nova"/>
            </a:endParaRPr>
          </a:p>
        </p:txBody>
      </p:sp>
      <p:sp>
        <p:nvSpPr>
          <p:cNvPr id="307" name="Google Shape;307;p22"/>
          <p:cNvSpPr txBox="1"/>
          <p:nvPr/>
        </p:nvSpPr>
        <p:spPr>
          <a:xfrm rot="-5400000">
            <a:off x="-382650" y="4231963"/>
            <a:ext cx="11886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chemeClr val="dk1"/>
                </a:solidFill>
                <a:latin typeface="Calibri"/>
                <a:ea typeface="Calibri"/>
                <a:cs typeface="Calibri"/>
                <a:sym typeface="Calibri"/>
              </a:rPr>
              <a:t>www.wizeline.com</a:t>
            </a:r>
            <a:endParaRPr b="0" i="0" sz="600" u="none" cap="none" strike="noStrike">
              <a:solidFill>
                <a:schemeClr val="dk1"/>
              </a:solidFill>
              <a:latin typeface="Arial"/>
              <a:ea typeface="Arial"/>
              <a:cs typeface="Arial"/>
              <a:sym typeface="Arial"/>
            </a:endParaRPr>
          </a:p>
        </p:txBody>
      </p:sp>
      <p:sp>
        <p:nvSpPr>
          <p:cNvPr id="308" name="Google Shape;308;p22"/>
          <p:cNvSpPr txBox="1"/>
          <p:nvPr/>
        </p:nvSpPr>
        <p:spPr>
          <a:xfrm rot="-5400000">
            <a:off x="-413778" y="2608416"/>
            <a:ext cx="1253700" cy="172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464646"/>
              </a:buClr>
              <a:buSzPts val="900"/>
              <a:buFont typeface="Century Gothic"/>
              <a:buNone/>
            </a:pPr>
            <a:r>
              <a:rPr b="1" i="0" lang="en" sz="900" u="none" cap="none" strike="noStrike">
                <a:solidFill>
                  <a:schemeClr val="dk1"/>
                </a:solidFill>
                <a:latin typeface="Century Gothic"/>
                <a:ea typeface="Century Gothic"/>
                <a:cs typeface="Century Gothic"/>
                <a:sym typeface="Century Gothic"/>
              </a:rPr>
              <a:t>W I Z E </a:t>
            </a:r>
            <a:r>
              <a:rPr b="1" i="0" lang="en" sz="900" u="none" cap="none" strike="noStrike">
                <a:solidFill>
                  <a:srgbClr val="F55B5D"/>
                </a:solidFill>
                <a:latin typeface="Century Gothic"/>
                <a:ea typeface="Century Gothic"/>
                <a:cs typeface="Century Gothic"/>
                <a:sym typeface="Century Gothic"/>
              </a:rPr>
              <a:t>L I N E</a:t>
            </a:r>
            <a:endParaRPr b="0" i="0" sz="600" u="none" cap="none" strike="noStrike">
              <a:solidFill>
                <a:srgbClr val="F55B5D"/>
              </a:solidFill>
              <a:latin typeface="Arial"/>
              <a:ea typeface="Arial"/>
              <a:cs typeface="Arial"/>
              <a:sym typeface="Arial"/>
            </a:endParaRPr>
          </a:p>
        </p:txBody>
      </p:sp>
      <p:sp>
        <p:nvSpPr>
          <p:cNvPr id="309" name="Google Shape;309;p22"/>
          <p:cNvSpPr txBox="1"/>
          <p:nvPr/>
        </p:nvSpPr>
        <p:spPr>
          <a:xfrm rot="-5400000">
            <a:off x="-351000" y="1040639"/>
            <a:ext cx="11253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A5A5A5"/>
              </a:buClr>
              <a:buSzPts val="800"/>
              <a:buFont typeface="Calibri"/>
              <a:buNone/>
            </a:pPr>
            <a:r>
              <a:rPr b="0" i="0" lang="en" sz="800" u="none" cap="none" strike="noStrike">
                <a:solidFill>
                  <a:schemeClr val="dk1"/>
                </a:solidFill>
                <a:latin typeface="Calibri"/>
                <a:ea typeface="Calibri"/>
                <a:cs typeface="Calibri"/>
                <a:sym typeface="Calibri"/>
              </a:rPr>
              <a:t>proprietary + confidential</a:t>
            </a:r>
            <a:endParaRPr b="0" i="0" sz="600" u="none" cap="none" strike="noStrike">
              <a:solidFill>
                <a:schemeClr val="dk1"/>
              </a:solidFill>
              <a:latin typeface="Arial"/>
              <a:ea typeface="Arial"/>
              <a:cs typeface="Arial"/>
              <a:sym typeface="Arial"/>
            </a:endParaRPr>
          </a:p>
        </p:txBody>
      </p:sp>
      <p:sp>
        <p:nvSpPr>
          <p:cNvPr id="310" name="Google Shape;310;p22"/>
          <p:cNvSpPr txBox="1"/>
          <p:nvPr>
            <p:ph type="title"/>
          </p:nvPr>
        </p:nvSpPr>
        <p:spPr>
          <a:xfrm>
            <a:off x="633413" y="133350"/>
            <a:ext cx="8229600" cy="685800"/>
          </a:xfrm>
          <a:prstGeom prst="rect">
            <a:avLst/>
          </a:prstGeom>
          <a:noFill/>
          <a:ln>
            <a:noFill/>
          </a:ln>
        </p:spPr>
        <p:txBody>
          <a:bodyPr anchorCtr="0" anchor="t" bIns="34300" lIns="34300" spcFirstLastPara="1" rIns="34300" wrap="square" tIns="34300">
            <a:noAutofit/>
          </a:bodyPr>
          <a:lstStyle>
            <a:lvl1pPr lvl="0" marR="0" rtl="0" algn="l">
              <a:lnSpc>
                <a:spcPct val="100000"/>
              </a:lnSpc>
              <a:spcBef>
                <a:spcPts val="0"/>
              </a:spcBef>
              <a:spcAft>
                <a:spcPts val="0"/>
              </a:spcAft>
              <a:buClr>
                <a:srgbClr val="FFFFFF"/>
              </a:buClr>
              <a:buSzPts val="4200"/>
              <a:buFont typeface="Helvetica Neue"/>
              <a:buNone/>
              <a:defRPr b="0" i="0" sz="2000" u="none" cap="none" strike="noStrike">
                <a:solidFill>
                  <a:schemeClr val="dk1"/>
                </a:solidFill>
                <a:latin typeface="Proxima Nova"/>
                <a:ea typeface="Proxima Nova"/>
                <a:cs typeface="Proxima Nova"/>
                <a:sym typeface="Proxima Nova"/>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1">
  <p:cSld name="Center_2">
    <p:bg>
      <p:bgPr>
        <a:solidFill>
          <a:schemeClr val="lt1"/>
        </a:solidFill>
      </p:bgPr>
    </p:bg>
    <p:spTree>
      <p:nvGrpSpPr>
        <p:cNvPr id="311" name="Shape 311"/>
        <p:cNvGrpSpPr/>
        <p:nvPr/>
      </p:nvGrpSpPr>
      <p:grpSpPr>
        <a:xfrm>
          <a:off x="0" y="0"/>
          <a:ext cx="0" cy="0"/>
          <a:chOff x="0" y="0"/>
          <a:chExt cx="0" cy="0"/>
        </a:xfrm>
      </p:grpSpPr>
      <p:sp>
        <p:nvSpPr>
          <p:cNvPr id="312" name="Google Shape;312;p23"/>
          <p:cNvSpPr txBox="1"/>
          <p:nvPr>
            <p:ph idx="12" type="sldNum"/>
          </p:nvPr>
        </p:nvSpPr>
        <p:spPr>
          <a:xfrm>
            <a:off x="4419679" y="4629150"/>
            <a:ext cx="2132400" cy="276300"/>
          </a:xfrm>
          <a:prstGeom prst="rect">
            <a:avLst/>
          </a:prstGeom>
          <a:noFill/>
          <a:ln>
            <a:noFill/>
          </a:ln>
        </p:spPr>
        <p:txBody>
          <a:bodyPr anchorCtr="0" anchor="ctr" bIns="17150" lIns="17150" spcFirstLastPara="1" rIns="17150" wrap="square" tIns="17150">
            <a:noAutofit/>
          </a:bodyPr>
          <a:lstStyle>
            <a:lvl1pPr indent="0" lvl="0"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1pPr>
            <a:lvl2pPr indent="0" lvl="1"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2pPr>
            <a:lvl3pPr indent="0" lvl="2"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3pPr>
            <a:lvl4pPr indent="0" lvl="3"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4pPr>
            <a:lvl5pPr indent="0" lvl="4"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5pPr>
            <a:lvl6pPr indent="0" lvl="5"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6pPr>
            <a:lvl7pPr indent="0" lvl="6"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7pPr>
            <a:lvl8pPr indent="0" lvl="7"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8pPr>
            <a:lvl9pPr indent="0" lvl="8" marL="0" marR="0" rtl="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9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white background 1">
  <p:cSld name="Empty 3_1_3_1">
    <p:bg>
      <p:bgPr>
        <a:noFill/>
      </p:bgPr>
    </p:bg>
    <p:spTree>
      <p:nvGrpSpPr>
        <p:cNvPr id="313" name="Shape 313"/>
        <p:cNvGrpSpPr/>
        <p:nvPr/>
      </p:nvGrpSpPr>
      <p:grpSpPr>
        <a:xfrm>
          <a:off x="0" y="0"/>
          <a:ext cx="0" cy="0"/>
          <a:chOff x="0" y="0"/>
          <a:chExt cx="0" cy="0"/>
        </a:xfrm>
      </p:grpSpPr>
      <p:sp>
        <p:nvSpPr>
          <p:cNvPr id="314" name="Google Shape;314;p24"/>
          <p:cNvSpPr/>
          <p:nvPr/>
        </p:nvSpPr>
        <p:spPr>
          <a:xfrm>
            <a:off x="334900" y="323725"/>
            <a:ext cx="240600" cy="4474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4"/>
          <p:cNvSpPr txBox="1"/>
          <p:nvPr>
            <p:ph idx="12" type="sldNum"/>
          </p:nvPr>
        </p:nvSpPr>
        <p:spPr>
          <a:xfrm>
            <a:off x="8869994" y="4798686"/>
            <a:ext cx="126000" cy="139200"/>
          </a:xfrm>
          <a:prstGeom prst="rect">
            <a:avLst/>
          </a:prstGeom>
          <a:noFill/>
          <a:ln>
            <a:noFill/>
          </a:ln>
        </p:spPr>
        <p:txBody>
          <a:bodyPr anchorCtr="0" anchor="t" bIns="17150" lIns="17150" spcFirstLastPara="1" rIns="17150" wrap="square" tIns="17150">
            <a:noAutofit/>
          </a:bodyPr>
          <a:lstStyle>
            <a:lvl1pPr indent="0" lvl="0"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1pPr>
            <a:lvl2pPr indent="0" lvl="1"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2pPr>
            <a:lvl3pPr indent="0" lvl="2"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3pPr>
            <a:lvl4pPr indent="0" lvl="3"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4pPr>
            <a:lvl5pPr indent="0" lvl="4"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5pPr>
            <a:lvl6pPr indent="0" lvl="5"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6pPr>
            <a:lvl7pPr indent="0" lvl="6"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7pPr>
            <a:lvl8pPr indent="0" lvl="7"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8pPr>
            <a:lvl9pPr indent="0" lvl="8" marL="0" marR="0" rtl="0" algn="l">
              <a:lnSpc>
                <a:spcPct val="100000"/>
              </a:lnSpc>
              <a:spcBef>
                <a:spcPts val="0"/>
              </a:spcBef>
              <a:spcAft>
                <a:spcPts val="0"/>
              </a:spcAft>
              <a:buClr>
                <a:srgbClr val="464646"/>
              </a:buClr>
              <a:buSzPts val="700"/>
              <a:buFont typeface="Calibri"/>
              <a:buNone/>
              <a:defRPr b="0" i="0" sz="700" u="none" cap="none" strike="noStrike">
                <a:solidFill>
                  <a:srgbClr val="464646"/>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sz="900">
              <a:solidFill>
                <a:srgbClr val="FFFFFF"/>
              </a:solidFill>
              <a:latin typeface="Helvetica Neue Light"/>
              <a:ea typeface="Helvetica Neue Light"/>
              <a:cs typeface="Helvetica Neue Light"/>
              <a:sym typeface="Helvetica Neue Light"/>
            </a:endParaRPr>
          </a:p>
        </p:txBody>
      </p:sp>
      <p:sp>
        <p:nvSpPr>
          <p:cNvPr id="316" name="Google Shape;316;p24"/>
          <p:cNvSpPr txBox="1"/>
          <p:nvPr/>
        </p:nvSpPr>
        <p:spPr>
          <a:xfrm rot="-5400000">
            <a:off x="-425632" y="2485514"/>
            <a:ext cx="1253700" cy="172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464646"/>
              </a:buClr>
              <a:buSzPts val="900"/>
              <a:buFont typeface="Century Gothic"/>
              <a:buNone/>
            </a:pPr>
            <a:r>
              <a:rPr b="1" i="0" lang="en" sz="900" u="none" cap="none" strike="noStrike">
                <a:solidFill>
                  <a:srgbClr val="464646"/>
                </a:solidFill>
                <a:latin typeface="Century Gothic"/>
                <a:ea typeface="Century Gothic"/>
                <a:cs typeface="Century Gothic"/>
                <a:sym typeface="Century Gothic"/>
              </a:rPr>
              <a:t>W I Z E L I N E</a:t>
            </a:r>
            <a:endParaRPr b="0" i="0" sz="600" u="none" cap="none" strike="noStrike">
              <a:solidFill>
                <a:srgbClr val="000000"/>
              </a:solidFill>
              <a:latin typeface="Arial"/>
              <a:ea typeface="Arial"/>
              <a:cs typeface="Arial"/>
              <a:sym typeface="Arial"/>
            </a:endParaRPr>
          </a:p>
        </p:txBody>
      </p:sp>
      <p:sp>
        <p:nvSpPr>
          <p:cNvPr id="317" name="Google Shape;317;p24"/>
          <p:cNvSpPr txBox="1"/>
          <p:nvPr/>
        </p:nvSpPr>
        <p:spPr>
          <a:xfrm rot="-5400000">
            <a:off x="-306304" y="4165522"/>
            <a:ext cx="1012200" cy="1485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A5A5A5"/>
              </a:buClr>
              <a:buSzPts val="800"/>
              <a:buFont typeface="Calibri"/>
              <a:buNone/>
            </a:pPr>
            <a:r>
              <a:rPr b="0" i="0" lang="en" sz="800" u="none" cap="none" strike="noStrike">
                <a:solidFill>
                  <a:srgbClr val="A5A5A5"/>
                </a:solidFill>
                <a:latin typeface="Calibri"/>
                <a:ea typeface="Calibri"/>
                <a:cs typeface="Calibri"/>
                <a:sym typeface="Calibri"/>
              </a:rPr>
              <a:t>www.wizeline.com</a:t>
            </a:r>
            <a:endParaRPr b="0" i="0" sz="600" u="none" cap="none" strike="noStrike">
              <a:solidFill>
                <a:srgbClr val="000000"/>
              </a:solidFill>
              <a:latin typeface="Arial"/>
              <a:ea typeface="Arial"/>
              <a:cs typeface="Arial"/>
              <a:sym typeface="Arial"/>
            </a:endParaRPr>
          </a:p>
        </p:txBody>
      </p:sp>
      <p:sp>
        <p:nvSpPr>
          <p:cNvPr id="318" name="Google Shape;318;p24"/>
          <p:cNvSpPr txBox="1"/>
          <p:nvPr/>
        </p:nvSpPr>
        <p:spPr>
          <a:xfrm rot="-5400000">
            <a:off x="-362854" y="885998"/>
            <a:ext cx="11253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A5A5A5"/>
              </a:buClr>
              <a:buSzPts val="800"/>
              <a:buFont typeface="Calibri"/>
              <a:buNone/>
            </a:pPr>
            <a:r>
              <a:rPr b="0" i="0" lang="en" sz="800" u="none" cap="none" strike="noStrike">
                <a:solidFill>
                  <a:srgbClr val="A5A5A5"/>
                </a:solidFill>
                <a:latin typeface="Calibri"/>
                <a:ea typeface="Calibri"/>
                <a:cs typeface="Calibri"/>
                <a:sym typeface="Calibri"/>
              </a:rPr>
              <a:t>proprietary + confidential</a:t>
            </a:r>
            <a:endParaRPr b="0" i="0" sz="600" u="none" cap="none" strike="noStrike">
              <a:solidFill>
                <a:srgbClr val="000000"/>
              </a:solidFill>
              <a:latin typeface="Arial"/>
              <a:ea typeface="Arial"/>
              <a:cs typeface="Arial"/>
              <a:sym typeface="Arial"/>
            </a:endParaRPr>
          </a:p>
        </p:txBody>
      </p:sp>
      <p:sp>
        <p:nvSpPr>
          <p:cNvPr id="319" name="Google Shape;319;p24"/>
          <p:cNvSpPr txBox="1"/>
          <p:nvPr>
            <p:ph type="title"/>
          </p:nvPr>
        </p:nvSpPr>
        <p:spPr>
          <a:xfrm>
            <a:off x="419750" y="207950"/>
            <a:ext cx="7962300" cy="65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434343"/>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Arial"/>
                <a:ea typeface="Arial"/>
                <a:cs typeface="Arial"/>
                <a:sym typeface="Arial"/>
              </a:defRPr>
            </a:lvl9pPr>
          </a:lstStyle>
          <a:p/>
        </p:txBody>
      </p:sp>
      <p:sp>
        <p:nvSpPr>
          <p:cNvPr id="320" name="Google Shape;320;p24"/>
          <p:cNvSpPr txBox="1"/>
          <p:nvPr>
            <p:ph idx="1" type="body"/>
          </p:nvPr>
        </p:nvSpPr>
        <p:spPr>
          <a:xfrm>
            <a:off x="419750" y="726500"/>
            <a:ext cx="5864400" cy="23175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1pPr>
            <a:lvl2pPr indent="-298450" lvl="1" marL="9144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2pPr>
            <a:lvl3pPr indent="-298450" lvl="2" marL="13716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3pPr>
            <a:lvl4pPr indent="-298450" lvl="3" marL="18288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4pPr>
            <a:lvl5pPr indent="-298450" lvl="4" marL="22860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5pPr>
            <a:lvl6pPr indent="-298450" lvl="5" marL="27432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6pPr>
            <a:lvl7pPr indent="-298450" lvl="6" marL="32004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7pPr>
            <a:lvl8pPr indent="-298450" lvl="7" marL="36576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8pPr>
            <a:lvl9pPr indent="-298450" lvl="8" marL="4114800" marR="0" rtl="0" algn="l">
              <a:lnSpc>
                <a:spcPct val="100000"/>
              </a:lnSpc>
              <a:spcBef>
                <a:spcPts val="0"/>
              </a:spcBef>
              <a:spcAft>
                <a:spcPts val="0"/>
              </a:spcAft>
              <a:buClr>
                <a:srgbClr val="666666"/>
              </a:buClr>
              <a:buSzPts val="1100"/>
              <a:buFont typeface="Proxima Nova"/>
              <a:buChar char="■"/>
              <a:defRPr b="0" i="0" sz="1100" u="none" cap="none" strike="noStrike">
                <a:solidFill>
                  <a:srgbClr val="666666"/>
                </a:solidFill>
                <a:latin typeface="Proxima Nova"/>
                <a:ea typeface="Proxima Nova"/>
                <a:cs typeface="Proxima Nova"/>
                <a:sym typeface="Proxima Nova"/>
              </a:defRPr>
            </a:lvl9pPr>
          </a:lstStyle>
          <a:p/>
        </p:txBody>
      </p:sp>
      <p:pic>
        <p:nvPicPr>
          <p:cNvPr id="321" name="Google Shape;321;p24"/>
          <p:cNvPicPr preferRelativeResize="0"/>
          <p:nvPr/>
        </p:nvPicPr>
        <p:blipFill rotWithShape="1">
          <a:blip r:embed="rId2">
            <a:alphaModFix/>
          </a:blip>
          <a:srcRect b="0" l="0" r="0" t="0"/>
          <a:stretch/>
        </p:blipFill>
        <p:spPr>
          <a:xfrm>
            <a:off x="8382000" y="345500"/>
            <a:ext cx="381000" cy="381000"/>
          </a:xfrm>
          <a:prstGeom prst="rect">
            <a:avLst/>
          </a:prstGeom>
          <a:noFill/>
          <a:ln>
            <a:noFill/>
          </a:ln>
        </p:spPr>
      </p:pic>
      <p:cxnSp>
        <p:nvCxnSpPr>
          <p:cNvPr id="322" name="Google Shape;322;p24"/>
          <p:cNvCxnSpPr/>
          <p:nvPr/>
        </p:nvCxnSpPr>
        <p:spPr>
          <a:xfrm>
            <a:off x="346900" y="208625"/>
            <a:ext cx="0" cy="47982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chemeClr val="lt1"/>
        </a:solidFill>
      </p:bgPr>
    </p:bg>
    <p:spTree>
      <p:nvGrpSpPr>
        <p:cNvPr id="323" name="Shape 323"/>
        <p:cNvGrpSpPr/>
        <p:nvPr/>
      </p:nvGrpSpPr>
      <p:grpSpPr>
        <a:xfrm>
          <a:off x="0" y="0"/>
          <a:ext cx="0" cy="0"/>
          <a:chOff x="0" y="0"/>
          <a:chExt cx="0" cy="0"/>
        </a:xfrm>
      </p:grpSpPr>
      <p:pic>
        <p:nvPicPr>
          <p:cNvPr id="324" name="Google Shape;324;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5" name="Google Shape;325;p25"/>
          <p:cNvSpPr txBox="1"/>
          <p:nvPr>
            <p:ph type="ctrTitle"/>
          </p:nvPr>
        </p:nvSpPr>
        <p:spPr>
          <a:xfrm>
            <a:off x="1357150" y="1084275"/>
            <a:ext cx="7281000" cy="5358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Clr>
                <a:srgbClr val="FFFFFF"/>
              </a:buClr>
              <a:buSzPts val="3600"/>
              <a:buChar char="●"/>
              <a:defRPr sz="3600">
                <a:solidFill>
                  <a:srgbClr val="FFFFFF"/>
                </a:solidFill>
              </a:defRPr>
            </a:lvl1pPr>
            <a:lvl2pPr lvl="1" rtl="0" algn="r">
              <a:spcBef>
                <a:spcPts val="0"/>
              </a:spcBef>
              <a:spcAft>
                <a:spcPts val="0"/>
              </a:spcAft>
              <a:buClr>
                <a:srgbClr val="FFFFFF"/>
              </a:buClr>
              <a:buSzPts val="3600"/>
              <a:buChar char="○"/>
              <a:defRPr sz="3600">
                <a:solidFill>
                  <a:srgbClr val="FFFFFF"/>
                </a:solidFill>
              </a:defRPr>
            </a:lvl2pPr>
            <a:lvl3pPr lvl="2" rtl="0" algn="r">
              <a:spcBef>
                <a:spcPts val="0"/>
              </a:spcBef>
              <a:spcAft>
                <a:spcPts val="0"/>
              </a:spcAft>
              <a:buClr>
                <a:srgbClr val="FFFFFF"/>
              </a:buClr>
              <a:buSzPts val="3600"/>
              <a:buChar char="■"/>
              <a:defRPr sz="3600">
                <a:solidFill>
                  <a:srgbClr val="FFFFFF"/>
                </a:solidFill>
              </a:defRPr>
            </a:lvl3pPr>
            <a:lvl4pPr lvl="3" rtl="0" algn="r">
              <a:spcBef>
                <a:spcPts val="0"/>
              </a:spcBef>
              <a:spcAft>
                <a:spcPts val="0"/>
              </a:spcAft>
              <a:buClr>
                <a:srgbClr val="FFFFFF"/>
              </a:buClr>
              <a:buSzPts val="3600"/>
              <a:buChar char="●"/>
              <a:defRPr sz="3600">
                <a:solidFill>
                  <a:srgbClr val="FFFFFF"/>
                </a:solidFill>
              </a:defRPr>
            </a:lvl4pPr>
            <a:lvl5pPr lvl="4" rtl="0" algn="r">
              <a:spcBef>
                <a:spcPts val="0"/>
              </a:spcBef>
              <a:spcAft>
                <a:spcPts val="0"/>
              </a:spcAft>
              <a:buClr>
                <a:srgbClr val="FFFFFF"/>
              </a:buClr>
              <a:buSzPts val="3600"/>
              <a:buChar char="○"/>
              <a:defRPr sz="3600">
                <a:solidFill>
                  <a:srgbClr val="FFFFFF"/>
                </a:solidFill>
              </a:defRPr>
            </a:lvl5pPr>
            <a:lvl6pPr lvl="5" rtl="0" algn="r">
              <a:spcBef>
                <a:spcPts val="0"/>
              </a:spcBef>
              <a:spcAft>
                <a:spcPts val="0"/>
              </a:spcAft>
              <a:buClr>
                <a:srgbClr val="FFFFFF"/>
              </a:buClr>
              <a:buSzPts val="3600"/>
              <a:buChar char="■"/>
              <a:defRPr sz="3600">
                <a:solidFill>
                  <a:srgbClr val="FFFFFF"/>
                </a:solidFill>
              </a:defRPr>
            </a:lvl6pPr>
            <a:lvl7pPr lvl="6" rtl="0" algn="r">
              <a:spcBef>
                <a:spcPts val="0"/>
              </a:spcBef>
              <a:spcAft>
                <a:spcPts val="0"/>
              </a:spcAft>
              <a:buClr>
                <a:srgbClr val="FFFFFF"/>
              </a:buClr>
              <a:buSzPts val="3600"/>
              <a:buChar char="●"/>
              <a:defRPr sz="3600">
                <a:solidFill>
                  <a:srgbClr val="FFFFFF"/>
                </a:solidFill>
              </a:defRPr>
            </a:lvl7pPr>
            <a:lvl8pPr lvl="7" rtl="0" algn="r">
              <a:spcBef>
                <a:spcPts val="0"/>
              </a:spcBef>
              <a:spcAft>
                <a:spcPts val="0"/>
              </a:spcAft>
              <a:buClr>
                <a:srgbClr val="FFFFFF"/>
              </a:buClr>
              <a:buSzPts val="3600"/>
              <a:buChar char="○"/>
              <a:defRPr sz="3600">
                <a:solidFill>
                  <a:srgbClr val="FFFFFF"/>
                </a:solidFill>
              </a:defRPr>
            </a:lvl8pPr>
            <a:lvl9pPr lvl="8" rtl="0" algn="r">
              <a:spcBef>
                <a:spcPts val="0"/>
              </a:spcBef>
              <a:spcAft>
                <a:spcPts val="0"/>
              </a:spcAft>
              <a:buClr>
                <a:srgbClr val="FFFFFF"/>
              </a:buClr>
              <a:buSzPts val="3600"/>
              <a:buChar char="■"/>
              <a:defRPr sz="3600">
                <a:solidFill>
                  <a:srgbClr val="FFFFFF"/>
                </a:solidFill>
              </a:defRPr>
            </a:lvl9pPr>
          </a:lstStyle>
          <a:p/>
        </p:txBody>
      </p:sp>
      <p:sp>
        <p:nvSpPr>
          <p:cNvPr id="326" name="Google Shape;326;p25"/>
          <p:cNvSpPr txBox="1"/>
          <p:nvPr>
            <p:ph idx="2" type="title"/>
          </p:nvPr>
        </p:nvSpPr>
        <p:spPr>
          <a:xfrm>
            <a:off x="1357003" y="772225"/>
            <a:ext cx="7281000" cy="393600"/>
          </a:xfrm>
          <a:prstGeom prst="rect">
            <a:avLst/>
          </a:prstGeom>
          <a:noFill/>
          <a:ln>
            <a:noFill/>
          </a:ln>
        </p:spPr>
        <p:txBody>
          <a:bodyPr anchorCtr="0" anchor="t" bIns="68575" lIns="68575" spcFirstLastPara="1" rIns="68575" wrap="square" tIns="68575">
            <a:noAutofit/>
          </a:bodyPr>
          <a:lstStyle>
            <a:lvl1pPr lvl="0" rtl="0">
              <a:lnSpc>
                <a:spcPct val="100000"/>
              </a:lnSpc>
              <a:spcBef>
                <a:spcPts val="0"/>
              </a:spcBef>
              <a:spcAft>
                <a:spcPts val="0"/>
              </a:spcAft>
              <a:buNone/>
              <a:defRPr sz="2400">
                <a:solidFill>
                  <a:srgbClr val="FFFFFF"/>
                </a:solidFill>
              </a:defRPr>
            </a:lvl1pPr>
            <a:lvl2pPr lvl="1" rtl="0">
              <a:lnSpc>
                <a:spcPct val="150000"/>
              </a:lnSpc>
              <a:spcBef>
                <a:spcPts val="0"/>
              </a:spcBef>
              <a:spcAft>
                <a:spcPts val="0"/>
              </a:spcAft>
              <a:buNone/>
              <a:defRPr sz="2400">
                <a:solidFill>
                  <a:srgbClr val="FFFFFF"/>
                </a:solidFill>
              </a:defRPr>
            </a:lvl2pPr>
            <a:lvl3pPr lvl="2" rtl="0">
              <a:lnSpc>
                <a:spcPct val="150000"/>
              </a:lnSpc>
              <a:spcBef>
                <a:spcPts val="0"/>
              </a:spcBef>
              <a:spcAft>
                <a:spcPts val="0"/>
              </a:spcAft>
              <a:buNone/>
              <a:defRPr sz="2400">
                <a:solidFill>
                  <a:srgbClr val="FFFFFF"/>
                </a:solidFill>
              </a:defRPr>
            </a:lvl3pPr>
            <a:lvl4pPr lvl="3" rtl="0">
              <a:lnSpc>
                <a:spcPct val="150000"/>
              </a:lnSpc>
              <a:spcBef>
                <a:spcPts val="0"/>
              </a:spcBef>
              <a:spcAft>
                <a:spcPts val="0"/>
              </a:spcAft>
              <a:buNone/>
              <a:defRPr sz="2400">
                <a:solidFill>
                  <a:srgbClr val="FFFFFF"/>
                </a:solidFill>
              </a:defRPr>
            </a:lvl4pPr>
            <a:lvl5pPr lvl="4" rtl="0">
              <a:lnSpc>
                <a:spcPct val="150000"/>
              </a:lnSpc>
              <a:spcBef>
                <a:spcPts val="0"/>
              </a:spcBef>
              <a:spcAft>
                <a:spcPts val="0"/>
              </a:spcAft>
              <a:buNone/>
              <a:defRPr sz="2400">
                <a:solidFill>
                  <a:srgbClr val="FFFFFF"/>
                </a:solidFill>
              </a:defRPr>
            </a:lvl5pPr>
            <a:lvl6pPr lvl="5" rtl="0">
              <a:lnSpc>
                <a:spcPct val="150000"/>
              </a:lnSpc>
              <a:spcBef>
                <a:spcPts val="0"/>
              </a:spcBef>
              <a:spcAft>
                <a:spcPts val="0"/>
              </a:spcAft>
              <a:buNone/>
              <a:defRPr sz="2400">
                <a:solidFill>
                  <a:srgbClr val="FFFFFF"/>
                </a:solidFill>
              </a:defRPr>
            </a:lvl6pPr>
            <a:lvl7pPr lvl="6" rtl="0">
              <a:lnSpc>
                <a:spcPct val="150000"/>
              </a:lnSpc>
              <a:spcBef>
                <a:spcPts val="0"/>
              </a:spcBef>
              <a:spcAft>
                <a:spcPts val="0"/>
              </a:spcAft>
              <a:buNone/>
              <a:defRPr sz="2400">
                <a:solidFill>
                  <a:srgbClr val="FFFFFF"/>
                </a:solidFill>
              </a:defRPr>
            </a:lvl7pPr>
            <a:lvl8pPr lvl="7" rtl="0">
              <a:lnSpc>
                <a:spcPct val="150000"/>
              </a:lnSpc>
              <a:spcBef>
                <a:spcPts val="0"/>
              </a:spcBef>
              <a:spcAft>
                <a:spcPts val="0"/>
              </a:spcAft>
              <a:buNone/>
              <a:defRPr sz="2400">
                <a:solidFill>
                  <a:srgbClr val="FFFFFF"/>
                </a:solidFill>
              </a:defRPr>
            </a:lvl8pPr>
            <a:lvl9pPr lvl="8" rtl="0">
              <a:lnSpc>
                <a:spcPct val="150000"/>
              </a:lnSpc>
              <a:spcBef>
                <a:spcPts val="0"/>
              </a:spcBef>
              <a:spcAft>
                <a:spcPts val="0"/>
              </a:spcAft>
              <a:buNone/>
              <a:defRPr sz="2400">
                <a:solidFill>
                  <a:srgbClr val="FFFFFF"/>
                </a:solidFill>
              </a:defRPr>
            </a:lvl9pPr>
          </a:lstStyle>
          <a:p/>
        </p:txBody>
      </p:sp>
      <p:sp>
        <p:nvSpPr>
          <p:cNvPr id="327" name="Google Shape;327;p25"/>
          <p:cNvSpPr txBox="1"/>
          <p:nvPr/>
        </p:nvSpPr>
        <p:spPr>
          <a:xfrm>
            <a:off x="306425" y="4473750"/>
            <a:ext cx="6080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wizeline.com | confidential - do not distribute </a:t>
            </a:r>
            <a:endParaRPr sz="900">
              <a:solidFill>
                <a:srgbClr val="FFFFFF"/>
              </a:solidFill>
              <a:latin typeface="Roboto"/>
              <a:ea typeface="Roboto"/>
              <a:cs typeface="Roboto"/>
              <a:sym typeface="Roboto"/>
            </a:endParaRPr>
          </a:p>
        </p:txBody>
      </p:sp>
      <p:pic>
        <p:nvPicPr>
          <p:cNvPr id="328" name="Google Shape;328;p25"/>
          <p:cNvPicPr preferRelativeResize="0"/>
          <p:nvPr/>
        </p:nvPicPr>
        <p:blipFill>
          <a:blip r:embed="rId3">
            <a:alphaModFix/>
          </a:blip>
          <a:stretch>
            <a:fillRect/>
          </a:stretch>
        </p:blipFill>
        <p:spPr>
          <a:xfrm>
            <a:off x="7216358" y="4409850"/>
            <a:ext cx="1337816" cy="294300"/>
          </a:xfrm>
          <a:prstGeom prst="rect">
            <a:avLst/>
          </a:prstGeom>
          <a:noFill/>
          <a:ln>
            <a:noFill/>
          </a:ln>
        </p:spPr>
      </p:pic>
      <p:grpSp>
        <p:nvGrpSpPr>
          <p:cNvPr id="329" name="Google Shape;329;p25"/>
          <p:cNvGrpSpPr/>
          <p:nvPr/>
        </p:nvGrpSpPr>
        <p:grpSpPr>
          <a:xfrm>
            <a:off x="666425" y="0"/>
            <a:ext cx="1358400" cy="672000"/>
            <a:chOff x="666425" y="0"/>
            <a:chExt cx="1358400" cy="672000"/>
          </a:xfrm>
        </p:grpSpPr>
        <p:sp>
          <p:nvSpPr>
            <p:cNvPr id="330" name="Google Shape;330;p25"/>
            <p:cNvSpPr/>
            <p:nvPr/>
          </p:nvSpPr>
          <p:spPr>
            <a:xfrm>
              <a:off x="666425" y="0"/>
              <a:ext cx="1358400" cy="672000"/>
            </a:xfrm>
            <a:prstGeom prst="flowChartMerge">
              <a:avLst/>
            </a:prstGeom>
            <a:solidFill>
              <a:srgbClr val="EB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5"/>
            <p:cNvPicPr preferRelativeResize="0"/>
            <p:nvPr/>
          </p:nvPicPr>
          <p:blipFill>
            <a:blip r:embed="rId4">
              <a:alphaModFix/>
            </a:blip>
            <a:stretch>
              <a:fillRect/>
            </a:stretch>
          </p:blipFill>
          <p:spPr>
            <a:xfrm>
              <a:off x="1198475" y="191250"/>
              <a:ext cx="294300" cy="2943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type="tx">
  <p:cSld name="TITLE_AND_BODY">
    <p:bg>
      <p:bgPr>
        <a:solidFill>
          <a:srgbClr val="F0F0F0"/>
        </a:solidFill>
      </p:bgPr>
    </p:bg>
    <p:spTree>
      <p:nvGrpSpPr>
        <p:cNvPr id="332"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a:off x="1" y="0"/>
            <a:ext cx="5718698" cy="5143501"/>
          </a:xfrm>
          <a:prstGeom prst="rect">
            <a:avLst/>
          </a:prstGeom>
          <a:noFill/>
          <a:ln>
            <a:noFill/>
          </a:ln>
        </p:spPr>
      </p:pic>
      <p:sp>
        <p:nvSpPr>
          <p:cNvPr id="334" name="Google Shape;334;p26"/>
          <p:cNvSpPr txBox="1"/>
          <p:nvPr/>
        </p:nvSpPr>
        <p:spPr>
          <a:xfrm rot="-5400000">
            <a:off x="-144579" y="4127422"/>
            <a:ext cx="1088400" cy="1485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Calibri"/>
                <a:ea typeface="Calibri"/>
                <a:cs typeface="Calibri"/>
                <a:sym typeface="Calibri"/>
              </a:rPr>
              <a:t>www.wizeline.com</a:t>
            </a:r>
            <a:endParaRPr sz="600"/>
          </a:p>
        </p:txBody>
      </p:sp>
      <p:sp>
        <p:nvSpPr>
          <p:cNvPr id="335" name="Google Shape;335;p26"/>
          <p:cNvSpPr txBox="1"/>
          <p:nvPr>
            <p:ph type="title"/>
          </p:nvPr>
        </p:nvSpPr>
        <p:spPr>
          <a:xfrm>
            <a:off x="4822400" y="1522900"/>
            <a:ext cx="3940800" cy="17535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None/>
              <a:defRPr sz="2000">
                <a:solidFill>
                  <a:schemeClr val="dk2"/>
                </a:solidFill>
                <a:latin typeface="Montserrat SemiBold"/>
                <a:ea typeface="Montserrat SemiBold"/>
                <a:cs typeface="Montserrat SemiBold"/>
                <a:sym typeface="Montserrat SemiBold"/>
              </a:defRPr>
            </a:lvl1pPr>
            <a:lvl2pPr lvl="1" rtl="0" algn="r">
              <a:spcBef>
                <a:spcPts val="0"/>
              </a:spcBef>
              <a:spcAft>
                <a:spcPts val="0"/>
              </a:spcAft>
              <a:buNone/>
              <a:defRPr sz="2000">
                <a:solidFill>
                  <a:schemeClr val="dk2"/>
                </a:solidFill>
                <a:latin typeface="Montserrat SemiBold"/>
                <a:ea typeface="Montserrat SemiBold"/>
                <a:cs typeface="Montserrat SemiBold"/>
                <a:sym typeface="Montserrat SemiBold"/>
              </a:defRPr>
            </a:lvl2pPr>
            <a:lvl3pPr lvl="2" rtl="0" algn="r">
              <a:spcBef>
                <a:spcPts val="0"/>
              </a:spcBef>
              <a:spcAft>
                <a:spcPts val="0"/>
              </a:spcAft>
              <a:buNone/>
              <a:defRPr sz="2000">
                <a:solidFill>
                  <a:schemeClr val="dk2"/>
                </a:solidFill>
                <a:latin typeface="Montserrat SemiBold"/>
                <a:ea typeface="Montserrat SemiBold"/>
                <a:cs typeface="Montserrat SemiBold"/>
                <a:sym typeface="Montserrat SemiBold"/>
              </a:defRPr>
            </a:lvl3pPr>
            <a:lvl4pPr lvl="3" rtl="0" algn="r">
              <a:spcBef>
                <a:spcPts val="0"/>
              </a:spcBef>
              <a:spcAft>
                <a:spcPts val="0"/>
              </a:spcAft>
              <a:buNone/>
              <a:defRPr sz="2000">
                <a:solidFill>
                  <a:schemeClr val="dk2"/>
                </a:solidFill>
                <a:latin typeface="Montserrat SemiBold"/>
                <a:ea typeface="Montserrat SemiBold"/>
                <a:cs typeface="Montserrat SemiBold"/>
                <a:sym typeface="Montserrat SemiBold"/>
              </a:defRPr>
            </a:lvl4pPr>
            <a:lvl5pPr lvl="4" rtl="0" algn="r">
              <a:spcBef>
                <a:spcPts val="0"/>
              </a:spcBef>
              <a:spcAft>
                <a:spcPts val="0"/>
              </a:spcAft>
              <a:buNone/>
              <a:defRPr sz="2000">
                <a:solidFill>
                  <a:schemeClr val="dk2"/>
                </a:solidFill>
                <a:latin typeface="Montserrat SemiBold"/>
                <a:ea typeface="Montserrat SemiBold"/>
                <a:cs typeface="Montserrat SemiBold"/>
                <a:sym typeface="Montserrat SemiBold"/>
              </a:defRPr>
            </a:lvl5pPr>
            <a:lvl6pPr lvl="5" rtl="0" algn="r">
              <a:spcBef>
                <a:spcPts val="0"/>
              </a:spcBef>
              <a:spcAft>
                <a:spcPts val="0"/>
              </a:spcAft>
              <a:buNone/>
              <a:defRPr sz="2000">
                <a:solidFill>
                  <a:schemeClr val="dk2"/>
                </a:solidFill>
                <a:latin typeface="Montserrat SemiBold"/>
                <a:ea typeface="Montserrat SemiBold"/>
                <a:cs typeface="Montserrat SemiBold"/>
                <a:sym typeface="Montserrat SemiBold"/>
              </a:defRPr>
            </a:lvl6pPr>
            <a:lvl7pPr lvl="6" rtl="0" algn="r">
              <a:spcBef>
                <a:spcPts val="0"/>
              </a:spcBef>
              <a:spcAft>
                <a:spcPts val="0"/>
              </a:spcAft>
              <a:buNone/>
              <a:defRPr sz="2000">
                <a:solidFill>
                  <a:schemeClr val="dk2"/>
                </a:solidFill>
                <a:latin typeface="Montserrat SemiBold"/>
                <a:ea typeface="Montserrat SemiBold"/>
                <a:cs typeface="Montserrat SemiBold"/>
                <a:sym typeface="Montserrat SemiBold"/>
              </a:defRPr>
            </a:lvl7pPr>
            <a:lvl8pPr lvl="7" rtl="0" algn="r">
              <a:spcBef>
                <a:spcPts val="0"/>
              </a:spcBef>
              <a:spcAft>
                <a:spcPts val="0"/>
              </a:spcAft>
              <a:buNone/>
              <a:defRPr sz="2000">
                <a:solidFill>
                  <a:schemeClr val="dk2"/>
                </a:solidFill>
                <a:latin typeface="Montserrat SemiBold"/>
                <a:ea typeface="Montserrat SemiBold"/>
                <a:cs typeface="Montserrat SemiBold"/>
                <a:sym typeface="Montserrat SemiBold"/>
              </a:defRPr>
            </a:lvl8pPr>
            <a:lvl9pPr lvl="8" rtl="0" algn="r">
              <a:spcBef>
                <a:spcPts val="0"/>
              </a:spcBef>
              <a:spcAft>
                <a:spcPts val="0"/>
              </a:spcAft>
              <a:buNone/>
              <a:defRPr sz="2000">
                <a:solidFill>
                  <a:schemeClr val="dk2"/>
                </a:solidFill>
                <a:latin typeface="Montserrat SemiBold"/>
                <a:ea typeface="Montserrat SemiBold"/>
                <a:cs typeface="Montserrat SemiBold"/>
                <a:sym typeface="Montserrat SemiBold"/>
              </a:defRPr>
            </a:lvl9pPr>
          </a:lstStyle>
          <a:p/>
        </p:txBody>
      </p:sp>
      <p:sp>
        <p:nvSpPr>
          <p:cNvPr id="336" name="Google Shape;336;p26"/>
          <p:cNvSpPr txBox="1"/>
          <p:nvPr>
            <p:ph idx="1" type="subTitle"/>
          </p:nvPr>
        </p:nvSpPr>
        <p:spPr>
          <a:xfrm>
            <a:off x="6096000" y="4343400"/>
            <a:ext cx="2667000" cy="3810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None/>
              <a:defRPr sz="1200">
                <a:solidFill>
                  <a:srgbClr val="666666"/>
                </a:solidFill>
                <a:latin typeface="Proxima Nova"/>
                <a:ea typeface="Proxima Nova"/>
                <a:cs typeface="Proxima Nova"/>
                <a:sym typeface="Proxima Nova"/>
              </a:defRPr>
            </a:lvl1pPr>
            <a:lvl2pPr lvl="1" rtl="0">
              <a:spcBef>
                <a:spcPts val="0"/>
              </a:spcBef>
              <a:spcAft>
                <a:spcPts val="0"/>
              </a:spcAft>
              <a:buNone/>
              <a:defRPr sz="1200">
                <a:solidFill>
                  <a:srgbClr val="666666"/>
                </a:solidFill>
                <a:latin typeface="Proxima Nova"/>
                <a:ea typeface="Proxima Nova"/>
                <a:cs typeface="Proxima Nova"/>
                <a:sym typeface="Proxima Nova"/>
              </a:defRPr>
            </a:lvl2pPr>
            <a:lvl3pPr lvl="2" rtl="0">
              <a:spcBef>
                <a:spcPts val="0"/>
              </a:spcBef>
              <a:spcAft>
                <a:spcPts val="0"/>
              </a:spcAft>
              <a:buNone/>
              <a:defRPr sz="1200">
                <a:solidFill>
                  <a:srgbClr val="666666"/>
                </a:solidFill>
                <a:latin typeface="Proxima Nova"/>
                <a:ea typeface="Proxima Nova"/>
                <a:cs typeface="Proxima Nova"/>
                <a:sym typeface="Proxima Nova"/>
              </a:defRPr>
            </a:lvl3pPr>
            <a:lvl4pPr lvl="3" rtl="0">
              <a:spcBef>
                <a:spcPts val="0"/>
              </a:spcBef>
              <a:spcAft>
                <a:spcPts val="0"/>
              </a:spcAft>
              <a:buNone/>
              <a:defRPr sz="1200">
                <a:solidFill>
                  <a:srgbClr val="666666"/>
                </a:solidFill>
                <a:latin typeface="Proxima Nova"/>
                <a:ea typeface="Proxima Nova"/>
                <a:cs typeface="Proxima Nova"/>
                <a:sym typeface="Proxima Nova"/>
              </a:defRPr>
            </a:lvl4pPr>
            <a:lvl5pPr lvl="4" rtl="0">
              <a:spcBef>
                <a:spcPts val="0"/>
              </a:spcBef>
              <a:spcAft>
                <a:spcPts val="0"/>
              </a:spcAft>
              <a:buNone/>
              <a:defRPr sz="1200">
                <a:solidFill>
                  <a:srgbClr val="666666"/>
                </a:solidFill>
                <a:latin typeface="Proxima Nova"/>
                <a:ea typeface="Proxima Nova"/>
                <a:cs typeface="Proxima Nova"/>
                <a:sym typeface="Proxima Nova"/>
              </a:defRPr>
            </a:lvl5pPr>
            <a:lvl6pPr lvl="5" rtl="0">
              <a:spcBef>
                <a:spcPts val="0"/>
              </a:spcBef>
              <a:spcAft>
                <a:spcPts val="0"/>
              </a:spcAft>
              <a:buNone/>
              <a:defRPr sz="1200">
                <a:solidFill>
                  <a:srgbClr val="666666"/>
                </a:solidFill>
                <a:latin typeface="Proxima Nova"/>
                <a:ea typeface="Proxima Nova"/>
                <a:cs typeface="Proxima Nova"/>
                <a:sym typeface="Proxima Nova"/>
              </a:defRPr>
            </a:lvl6pPr>
            <a:lvl7pPr lvl="6" rtl="0">
              <a:spcBef>
                <a:spcPts val="0"/>
              </a:spcBef>
              <a:spcAft>
                <a:spcPts val="0"/>
              </a:spcAft>
              <a:buNone/>
              <a:defRPr sz="1200">
                <a:solidFill>
                  <a:srgbClr val="666666"/>
                </a:solidFill>
                <a:latin typeface="Proxima Nova"/>
                <a:ea typeface="Proxima Nova"/>
                <a:cs typeface="Proxima Nova"/>
                <a:sym typeface="Proxima Nova"/>
              </a:defRPr>
            </a:lvl7pPr>
            <a:lvl8pPr lvl="7" rtl="0">
              <a:spcBef>
                <a:spcPts val="0"/>
              </a:spcBef>
              <a:spcAft>
                <a:spcPts val="0"/>
              </a:spcAft>
              <a:buNone/>
              <a:defRPr sz="1200">
                <a:solidFill>
                  <a:srgbClr val="666666"/>
                </a:solidFill>
                <a:latin typeface="Proxima Nova"/>
                <a:ea typeface="Proxima Nova"/>
                <a:cs typeface="Proxima Nova"/>
                <a:sym typeface="Proxima Nova"/>
              </a:defRPr>
            </a:lvl8pPr>
            <a:lvl9pPr lvl="8" rtl="0">
              <a:spcBef>
                <a:spcPts val="0"/>
              </a:spcBef>
              <a:spcAft>
                <a:spcPts val="0"/>
              </a:spcAft>
              <a:buNone/>
              <a:defRPr sz="1200">
                <a:solidFill>
                  <a:srgbClr val="666666"/>
                </a:solidFill>
                <a:latin typeface="Proxima Nova"/>
                <a:ea typeface="Proxima Nova"/>
                <a:cs typeface="Proxima Nova"/>
                <a:sym typeface="Proxima Nova"/>
              </a:defRPr>
            </a:lvl9pPr>
          </a:lstStyle>
          <a:p/>
        </p:txBody>
      </p:sp>
      <p:sp>
        <p:nvSpPr>
          <p:cNvPr id="337" name="Google Shape;337;p26"/>
          <p:cNvSpPr txBox="1"/>
          <p:nvPr/>
        </p:nvSpPr>
        <p:spPr>
          <a:xfrm rot="-5400000">
            <a:off x="-225807" y="2485514"/>
            <a:ext cx="1253700" cy="172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464646"/>
              </a:buClr>
              <a:buSzPts val="900"/>
              <a:buFont typeface="Century Gothic"/>
              <a:buNone/>
            </a:pPr>
            <a:r>
              <a:rPr b="1" i="0" lang="en" sz="900" u="none" cap="none" strike="noStrike">
                <a:solidFill>
                  <a:srgbClr val="FFFFFF"/>
                </a:solidFill>
                <a:latin typeface="Century Gothic"/>
                <a:ea typeface="Century Gothic"/>
                <a:cs typeface="Century Gothic"/>
                <a:sym typeface="Century Gothic"/>
              </a:rPr>
              <a:t>W I Z E L I N E</a:t>
            </a:r>
            <a:endParaRPr sz="600">
              <a:solidFill>
                <a:srgbClr val="FFFFFF"/>
              </a:solidFill>
            </a:endParaRPr>
          </a:p>
        </p:txBody>
      </p:sp>
      <p:pic>
        <p:nvPicPr>
          <p:cNvPr id="338" name="Google Shape;338;p26"/>
          <p:cNvPicPr preferRelativeResize="0"/>
          <p:nvPr/>
        </p:nvPicPr>
        <p:blipFill>
          <a:blip r:embed="rId3">
            <a:alphaModFix/>
          </a:blip>
          <a:stretch>
            <a:fillRect/>
          </a:stretch>
        </p:blipFill>
        <p:spPr>
          <a:xfrm>
            <a:off x="8382000" y="345500"/>
            <a:ext cx="381000" cy="381000"/>
          </a:xfrm>
          <a:prstGeom prst="rect">
            <a:avLst/>
          </a:prstGeom>
          <a:noFill/>
          <a:ln>
            <a:noFill/>
          </a:ln>
        </p:spPr>
      </p:pic>
      <p:sp>
        <p:nvSpPr>
          <p:cNvPr id="339" name="Google Shape;339;p26"/>
          <p:cNvSpPr txBox="1"/>
          <p:nvPr/>
        </p:nvSpPr>
        <p:spPr>
          <a:xfrm rot="-5400000">
            <a:off x="-163029" y="885998"/>
            <a:ext cx="11253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A5A5A5"/>
              </a:buClr>
              <a:buSzPts val="800"/>
              <a:buFont typeface="Calibri"/>
              <a:buNone/>
            </a:pPr>
            <a:r>
              <a:rPr b="0" i="0" lang="en" sz="800" u="none" cap="none" strike="noStrike">
                <a:solidFill>
                  <a:srgbClr val="EFEFEF"/>
                </a:solidFill>
                <a:latin typeface="Calibri"/>
                <a:ea typeface="Calibri"/>
                <a:cs typeface="Calibri"/>
                <a:sym typeface="Calibri"/>
              </a:rPr>
              <a:t>proprietary + confidential</a:t>
            </a:r>
            <a:endParaRPr sz="600">
              <a:solidFill>
                <a:srgbClr val="EFEFE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1">
  <p:cSld name="TITLE_2">
    <p:spTree>
      <p:nvGrpSpPr>
        <p:cNvPr id="340" name="Shape 340"/>
        <p:cNvGrpSpPr/>
        <p:nvPr/>
      </p:nvGrpSpPr>
      <p:grpSpPr>
        <a:xfrm>
          <a:off x="0" y="0"/>
          <a:ext cx="0" cy="0"/>
          <a:chOff x="0" y="0"/>
          <a:chExt cx="0" cy="0"/>
        </a:xfrm>
      </p:grpSpPr>
      <p:grpSp>
        <p:nvGrpSpPr>
          <p:cNvPr id="341" name="Google Shape;341;p27"/>
          <p:cNvGrpSpPr/>
          <p:nvPr/>
        </p:nvGrpSpPr>
        <p:grpSpPr>
          <a:xfrm>
            <a:off x="571448" y="4732463"/>
            <a:ext cx="1695186" cy="542309"/>
            <a:chOff x="1317950" y="1860750"/>
            <a:chExt cx="6095600" cy="1950050"/>
          </a:xfrm>
        </p:grpSpPr>
        <p:sp>
          <p:nvSpPr>
            <p:cNvPr id="342" name="Google Shape;342;p27"/>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80" name="Google Shape;380;p27"/>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83" name="Google Shape;383;p27"/>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7"/>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3" showMasterSp="0">
  <p:cSld name="Content 3 3">
    <p:bg>
      <p:bgPr>
        <a:solidFill>
          <a:srgbClr val="FFFFFF"/>
        </a:solidFill>
      </p:bgPr>
    </p:bg>
    <p:spTree>
      <p:nvGrpSpPr>
        <p:cNvPr id="394" name="Shape 394"/>
        <p:cNvGrpSpPr/>
        <p:nvPr/>
      </p:nvGrpSpPr>
      <p:grpSpPr>
        <a:xfrm>
          <a:off x="0" y="0"/>
          <a:ext cx="0" cy="0"/>
          <a:chOff x="0" y="0"/>
          <a:chExt cx="0" cy="0"/>
        </a:xfrm>
      </p:grpSpPr>
      <p:sp>
        <p:nvSpPr>
          <p:cNvPr id="395" name="Google Shape;395;p28"/>
          <p:cNvSpPr/>
          <p:nvPr/>
        </p:nvSpPr>
        <p:spPr>
          <a:xfrm>
            <a:off x="-1584" y="302742"/>
            <a:ext cx="476400" cy="549300"/>
          </a:xfrm>
          <a:prstGeom prst="rect">
            <a:avLst/>
          </a:prstGeom>
          <a:solidFill>
            <a:srgbClr val="F23D49"/>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396" name="Google Shape;396;p28"/>
          <p:cNvSpPr txBox="1"/>
          <p:nvPr>
            <p:ph idx="1" type="body"/>
          </p:nvPr>
        </p:nvSpPr>
        <p:spPr>
          <a:xfrm>
            <a:off x="671413" y="964924"/>
            <a:ext cx="3219600" cy="285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80000"/>
              </a:lnSpc>
              <a:spcBef>
                <a:spcPts val="0"/>
              </a:spcBef>
              <a:spcAft>
                <a:spcPts val="0"/>
              </a:spcAft>
              <a:buClr>
                <a:srgbClr val="AFAFAF"/>
              </a:buClr>
              <a:buSzPts val="1400"/>
              <a:buFont typeface="Arial"/>
              <a:buNone/>
              <a:defRPr b="0" i="1" sz="1400" u="none" cap="none" strike="noStrike">
                <a:solidFill>
                  <a:srgbClr val="AFAFAF"/>
                </a:solidFill>
                <a:latin typeface="Calibri"/>
                <a:ea typeface="Calibri"/>
                <a:cs typeface="Calibri"/>
                <a:sym typeface="Calibri"/>
              </a:defRPr>
            </a:lvl1pPr>
            <a:lvl2pPr indent="-228600" lvl="1" marL="9144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2pPr>
            <a:lvl3pPr indent="-228600" lvl="2" marL="13716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3pPr>
            <a:lvl4pPr indent="-228600" lvl="3" marL="18288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4pPr>
            <a:lvl5pPr indent="-228600" lvl="4" marL="22860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5pPr>
            <a:lvl6pPr indent="-228600" lvl="5" marL="27432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6pPr>
            <a:lvl7pPr indent="-228600" lvl="6" marL="32004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7pPr>
            <a:lvl8pPr indent="-228600" lvl="7" marL="36576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8pPr>
            <a:lvl9pPr indent="-228600" lvl="8" marL="4114800" marR="0" rtl="0" algn="l">
              <a:lnSpc>
                <a:spcPct val="115000"/>
              </a:lnSpc>
              <a:spcBef>
                <a:spcPts val="0"/>
              </a:spcBef>
              <a:spcAft>
                <a:spcPts val="0"/>
              </a:spcAft>
              <a:buClr>
                <a:srgbClr val="535353"/>
              </a:buClr>
              <a:buSzPts val="1100"/>
              <a:buFont typeface="Arial"/>
              <a:buNone/>
              <a:defRPr b="0" i="0" sz="1200" u="sng" cap="none" strike="noStrike">
                <a:solidFill>
                  <a:srgbClr val="FFFFFF"/>
                </a:solidFill>
                <a:latin typeface="Calibri"/>
                <a:ea typeface="Calibri"/>
                <a:cs typeface="Calibri"/>
                <a:sym typeface="Calibri"/>
              </a:defRPr>
            </a:lvl9pPr>
          </a:lstStyle>
          <a:p/>
        </p:txBody>
      </p:sp>
      <p:sp>
        <p:nvSpPr>
          <p:cNvPr id="397" name="Google Shape;397;p28"/>
          <p:cNvSpPr txBox="1"/>
          <p:nvPr>
            <p:ph idx="12" type="sldNum"/>
          </p:nvPr>
        </p:nvSpPr>
        <p:spPr>
          <a:xfrm>
            <a:off x="4572000" y="4886325"/>
            <a:ext cx="189000" cy="195300"/>
          </a:xfrm>
          <a:prstGeom prst="rect">
            <a:avLst/>
          </a:prstGeom>
          <a:noFill/>
          <a:ln>
            <a:noFill/>
          </a:ln>
        </p:spPr>
        <p:txBody>
          <a:bodyPr anchorCtr="0" anchor="t" bIns="21425" lIns="21425" spcFirstLastPara="1" rIns="21425" wrap="square" tIns="21425">
            <a:noAutofit/>
          </a:bodyPr>
          <a:lstStyle>
            <a:lvl1pPr indent="0" lvl="0"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1pPr>
            <a:lvl2pPr indent="0" lvl="1"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2pPr>
            <a:lvl3pPr indent="0" lvl="2"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3pPr>
            <a:lvl4pPr indent="0" lvl="3"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4pPr>
            <a:lvl5pPr indent="0" lvl="4"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5pPr>
            <a:lvl6pPr indent="0" lvl="5"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6pPr>
            <a:lvl7pPr indent="0" lvl="6"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7pPr>
            <a:lvl8pPr indent="0" lvl="7"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8pPr>
            <a:lvl9pPr indent="0" lvl="8" marL="0" marR="0" rtl="0" algn="l">
              <a:lnSpc>
                <a:spcPct val="150000"/>
              </a:lnSpc>
              <a:spcBef>
                <a:spcPts val="0"/>
              </a:spcBef>
              <a:spcAft>
                <a:spcPts val="0"/>
              </a:spcAft>
              <a:buClr>
                <a:srgbClr val="535353"/>
              </a:buClr>
              <a:buSzPts val="900"/>
              <a:buFont typeface="Helvetica Neue"/>
              <a:buNone/>
              <a:defRPr b="1" i="0" sz="900" u="none" cap="none" strike="noStrike">
                <a:solidFill>
                  <a:srgbClr val="535353"/>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latin typeface="Arial"/>
              <a:ea typeface="Arial"/>
              <a:cs typeface="Arial"/>
              <a:sym typeface="Arial"/>
            </a:endParaRPr>
          </a:p>
        </p:txBody>
      </p:sp>
      <p:pic>
        <p:nvPicPr>
          <p:cNvPr id="398" name="Google Shape;398;p28"/>
          <p:cNvPicPr preferRelativeResize="0"/>
          <p:nvPr/>
        </p:nvPicPr>
        <p:blipFill rotWithShape="1">
          <a:blip r:embed="rId2">
            <a:alphaModFix/>
          </a:blip>
          <a:srcRect b="0" l="0" r="0" t="0"/>
          <a:stretch/>
        </p:blipFill>
        <p:spPr>
          <a:xfrm>
            <a:off x="90584" y="450711"/>
            <a:ext cx="292200" cy="292500"/>
          </a:xfrm>
          <a:prstGeom prst="rect">
            <a:avLst/>
          </a:prstGeom>
          <a:noFill/>
          <a:ln>
            <a:noFill/>
          </a:ln>
        </p:spPr>
      </p:pic>
      <p:sp>
        <p:nvSpPr>
          <p:cNvPr id="399" name="Google Shape;399;p28"/>
          <p:cNvSpPr txBox="1"/>
          <p:nvPr/>
        </p:nvSpPr>
        <p:spPr>
          <a:xfrm>
            <a:off x="420975" y="4856550"/>
            <a:ext cx="6080400" cy="294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535353"/>
              </a:buClr>
              <a:buSzPts val="700"/>
              <a:buFont typeface="Proxima Nova"/>
              <a:buNone/>
            </a:pPr>
            <a:r>
              <a:rPr b="0" i="0" lang="en" sz="700" u="none" cap="none" strike="noStrike">
                <a:solidFill>
                  <a:srgbClr val="535353"/>
                </a:solidFill>
                <a:latin typeface="Proxima Nova"/>
                <a:ea typeface="Proxima Nova"/>
                <a:cs typeface="Proxima Nova"/>
                <a:sym typeface="Proxima Nova"/>
              </a:rPr>
              <a:t>wizeline.com | confidential - do not distribute </a:t>
            </a:r>
            <a:endParaRPr b="0" i="0" sz="700" u="none" cap="none" strike="noStrike">
              <a:solidFill>
                <a:srgbClr val="535353"/>
              </a:solidFill>
              <a:latin typeface="Proxima Nova"/>
              <a:ea typeface="Proxima Nova"/>
              <a:cs typeface="Proxima Nova"/>
              <a:sym typeface="Proxima Nov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2">
    <p:spTree>
      <p:nvGrpSpPr>
        <p:cNvPr id="400" name="Shape 400"/>
        <p:cNvGrpSpPr/>
        <p:nvPr/>
      </p:nvGrpSpPr>
      <p:grpSpPr>
        <a:xfrm>
          <a:off x="0" y="0"/>
          <a:ext cx="0" cy="0"/>
          <a:chOff x="0" y="0"/>
          <a:chExt cx="0" cy="0"/>
        </a:xfrm>
      </p:grpSpPr>
      <p:sp>
        <p:nvSpPr>
          <p:cNvPr id="401" name="Google Shape;401;p29"/>
          <p:cNvSpPr/>
          <p:nvPr/>
        </p:nvSpPr>
        <p:spPr>
          <a:xfrm>
            <a:off x="279475" y="292575"/>
            <a:ext cx="8585100" cy="4558200"/>
          </a:xfrm>
          <a:prstGeom prst="rect">
            <a:avLst/>
          </a:prstGeom>
          <a:solidFill>
            <a:srgbClr val="1C1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29"/>
          <p:cNvPicPr preferRelativeResize="0"/>
          <p:nvPr/>
        </p:nvPicPr>
        <p:blipFill>
          <a:blip r:embed="rId2">
            <a:alphaModFix/>
          </a:blip>
          <a:stretch>
            <a:fillRect/>
          </a:stretch>
        </p:blipFill>
        <p:spPr>
          <a:xfrm>
            <a:off x="279399" y="292650"/>
            <a:ext cx="8585202" cy="4558201"/>
          </a:xfrm>
          <a:prstGeom prst="rect">
            <a:avLst/>
          </a:prstGeom>
          <a:noFill/>
          <a:ln>
            <a:noFill/>
          </a:ln>
        </p:spPr>
      </p:pic>
      <p:grpSp>
        <p:nvGrpSpPr>
          <p:cNvPr id="403" name="Google Shape;403;p29"/>
          <p:cNvGrpSpPr/>
          <p:nvPr/>
        </p:nvGrpSpPr>
        <p:grpSpPr>
          <a:xfrm>
            <a:off x="3892800" y="0"/>
            <a:ext cx="1358400" cy="672000"/>
            <a:chOff x="666425" y="0"/>
            <a:chExt cx="1358400" cy="672000"/>
          </a:xfrm>
        </p:grpSpPr>
        <p:sp>
          <p:nvSpPr>
            <p:cNvPr id="404" name="Google Shape;404;p29"/>
            <p:cNvSpPr/>
            <p:nvPr/>
          </p:nvSpPr>
          <p:spPr>
            <a:xfrm>
              <a:off x="666425" y="0"/>
              <a:ext cx="1358400" cy="672000"/>
            </a:xfrm>
            <a:prstGeom prst="flowChartMerge">
              <a:avLst/>
            </a:prstGeom>
            <a:solidFill>
              <a:srgbClr val="EB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405" name="Google Shape;405;p29"/>
            <p:cNvPicPr preferRelativeResize="0"/>
            <p:nvPr/>
          </p:nvPicPr>
          <p:blipFill>
            <a:blip r:embed="rId3">
              <a:alphaModFix/>
            </a:blip>
            <a:stretch>
              <a:fillRect/>
            </a:stretch>
          </p:blipFill>
          <p:spPr>
            <a:xfrm>
              <a:off x="1198475" y="191250"/>
              <a:ext cx="294300" cy="294300"/>
            </a:xfrm>
            <a:prstGeom prst="rect">
              <a:avLst/>
            </a:prstGeom>
            <a:noFill/>
            <a:ln>
              <a:noFill/>
            </a:ln>
          </p:spPr>
        </p:pic>
      </p:grpSp>
      <p:sp>
        <p:nvSpPr>
          <p:cNvPr id="406" name="Google Shape;406;p29"/>
          <p:cNvSpPr txBox="1"/>
          <p:nvPr>
            <p:ph type="title"/>
          </p:nvPr>
        </p:nvSpPr>
        <p:spPr>
          <a:xfrm>
            <a:off x="679050" y="2215510"/>
            <a:ext cx="7785900" cy="533100"/>
          </a:xfrm>
          <a:prstGeom prst="rect">
            <a:avLst/>
          </a:prstGeom>
          <a:noFill/>
          <a:ln>
            <a:noFill/>
          </a:ln>
        </p:spPr>
        <p:txBody>
          <a:bodyPr anchorCtr="0" anchor="t" bIns="68575" lIns="68575" spcFirstLastPara="1" rIns="68575" wrap="square" tIns="68575">
            <a:noAutofit/>
          </a:bodyPr>
          <a:lstStyle>
            <a:lvl1pPr lvl="0" rtl="0" algn="ctr">
              <a:spcBef>
                <a:spcPts val="0"/>
              </a:spcBef>
              <a:spcAft>
                <a:spcPts val="0"/>
              </a:spcAft>
              <a:buClr>
                <a:srgbClr val="FFFFFF"/>
              </a:buClr>
              <a:buSzPts val="3600"/>
              <a:buChar char="●"/>
              <a:defRPr sz="3600">
                <a:solidFill>
                  <a:srgbClr val="FFFFFF"/>
                </a:solidFill>
              </a:defRPr>
            </a:lvl1pPr>
            <a:lvl2pPr lvl="1" rtl="0" algn="ctr">
              <a:spcBef>
                <a:spcPts val="0"/>
              </a:spcBef>
              <a:spcAft>
                <a:spcPts val="0"/>
              </a:spcAft>
              <a:buClr>
                <a:srgbClr val="FFFFFF"/>
              </a:buClr>
              <a:buSzPts val="3600"/>
              <a:buChar char="○"/>
              <a:defRPr sz="3600">
                <a:solidFill>
                  <a:srgbClr val="FFFFFF"/>
                </a:solidFill>
              </a:defRPr>
            </a:lvl2pPr>
            <a:lvl3pPr lvl="2" rtl="0" algn="ctr">
              <a:spcBef>
                <a:spcPts val="0"/>
              </a:spcBef>
              <a:spcAft>
                <a:spcPts val="0"/>
              </a:spcAft>
              <a:buClr>
                <a:srgbClr val="FFFFFF"/>
              </a:buClr>
              <a:buSzPts val="3600"/>
              <a:buChar char="■"/>
              <a:defRPr sz="3600">
                <a:solidFill>
                  <a:srgbClr val="FFFFFF"/>
                </a:solidFill>
              </a:defRPr>
            </a:lvl3pPr>
            <a:lvl4pPr lvl="3" rtl="0" algn="ctr">
              <a:spcBef>
                <a:spcPts val="0"/>
              </a:spcBef>
              <a:spcAft>
                <a:spcPts val="0"/>
              </a:spcAft>
              <a:buClr>
                <a:srgbClr val="FFFFFF"/>
              </a:buClr>
              <a:buSzPts val="3600"/>
              <a:buChar char="●"/>
              <a:defRPr sz="3600">
                <a:solidFill>
                  <a:srgbClr val="FFFFFF"/>
                </a:solidFill>
              </a:defRPr>
            </a:lvl4pPr>
            <a:lvl5pPr lvl="4" rtl="0" algn="ctr">
              <a:spcBef>
                <a:spcPts val="0"/>
              </a:spcBef>
              <a:spcAft>
                <a:spcPts val="0"/>
              </a:spcAft>
              <a:buClr>
                <a:srgbClr val="FFFFFF"/>
              </a:buClr>
              <a:buSzPts val="3600"/>
              <a:buChar char="○"/>
              <a:defRPr sz="3600">
                <a:solidFill>
                  <a:srgbClr val="FFFFFF"/>
                </a:solidFill>
              </a:defRPr>
            </a:lvl5pPr>
            <a:lvl6pPr lvl="5" rtl="0" algn="ctr">
              <a:spcBef>
                <a:spcPts val="0"/>
              </a:spcBef>
              <a:spcAft>
                <a:spcPts val="0"/>
              </a:spcAft>
              <a:buClr>
                <a:srgbClr val="FFFFFF"/>
              </a:buClr>
              <a:buSzPts val="3600"/>
              <a:buChar char="■"/>
              <a:defRPr sz="3600">
                <a:solidFill>
                  <a:srgbClr val="FFFFFF"/>
                </a:solidFill>
              </a:defRPr>
            </a:lvl6pPr>
            <a:lvl7pPr lvl="6" rtl="0" algn="ctr">
              <a:spcBef>
                <a:spcPts val="0"/>
              </a:spcBef>
              <a:spcAft>
                <a:spcPts val="0"/>
              </a:spcAft>
              <a:buClr>
                <a:srgbClr val="FFFFFF"/>
              </a:buClr>
              <a:buSzPts val="3600"/>
              <a:buChar char="●"/>
              <a:defRPr sz="3600">
                <a:solidFill>
                  <a:srgbClr val="FFFFFF"/>
                </a:solidFill>
              </a:defRPr>
            </a:lvl7pPr>
            <a:lvl8pPr lvl="7" rtl="0" algn="ctr">
              <a:spcBef>
                <a:spcPts val="0"/>
              </a:spcBef>
              <a:spcAft>
                <a:spcPts val="0"/>
              </a:spcAft>
              <a:buClr>
                <a:srgbClr val="FFFFFF"/>
              </a:buClr>
              <a:buSzPts val="3600"/>
              <a:buChar char="○"/>
              <a:defRPr sz="3600">
                <a:solidFill>
                  <a:srgbClr val="FFFFFF"/>
                </a:solidFill>
              </a:defRPr>
            </a:lvl8pPr>
            <a:lvl9pPr lvl="8" rtl="0" algn="ctr">
              <a:spcBef>
                <a:spcPts val="0"/>
              </a:spcBef>
              <a:spcAft>
                <a:spcPts val="0"/>
              </a:spcAft>
              <a:buClr>
                <a:srgbClr val="FFFFFF"/>
              </a:buClr>
              <a:buSzPts val="3600"/>
              <a:buChar char="■"/>
              <a:defRPr sz="3600">
                <a:solidFill>
                  <a:srgbClr val="FFFFFF"/>
                </a:solidFill>
              </a:defRPr>
            </a:lvl9pPr>
          </a:lstStyle>
          <a:p/>
        </p:txBody>
      </p:sp>
      <p:cxnSp>
        <p:nvCxnSpPr>
          <p:cNvPr id="407" name="Google Shape;407;p29"/>
          <p:cNvCxnSpPr/>
          <p:nvPr/>
        </p:nvCxnSpPr>
        <p:spPr>
          <a:xfrm>
            <a:off x="3123400" y="2147115"/>
            <a:ext cx="2846400" cy="0"/>
          </a:xfrm>
          <a:prstGeom prst="straightConnector1">
            <a:avLst/>
          </a:prstGeom>
          <a:noFill/>
          <a:ln cap="flat" cmpd="sng" w="19050">
            <a:solidFill>
              <a:srgbClr val="FFFFFF"/>
            </a:solidFill>
            <a:prstDash val="solid"/>
            <a:round/>
            <a:headEnd len="med" w="med" type="none"/>
            <a:tailEnd len="med" w="med" type="none"/>
          </a:ln>
        </p:spPr>
      </p:cxnSp>
      <p:cxnSp>
        <p:nvCxnSpPr>
          <p:cNvPr id="408" name="Google Shape;408;p29"/>
          <p:cNvCxnSpPr/>
          <p:nvPr/>
        </p:nvCxnSpPr>
        <p:spPr>
          <a:xfrm>
            <a:off x="3123400" y="2920185"/>
            <a:ext cx="2846400" cy="0"/>
          </a:xfrm>
          <a:prstGeom prst="straightConnector1">
            <a:avLst/>
          </a:prstGeom>
          <a:noFill/>
          <a:ln cap="flat" cmpd="sng" w="19050">
            <a:solidFill>
              <a:srgbClr val="FFFFFF"/>
            </a:solidFill>
            <a:prstDash val="solid"/>
            <a:round/>
            <a:headEnd len="med" w="med" type="none"/>
            <a:tailEnd len="med" w="med" type="none"/>
          </a:ln>
        </p:spPr>
      </p:cxnSp>
      <p:sp>
        <p:nvSpPr>
          <p:cNvPr id="409" name="Google Shape;409;p29"/>
          <p:cNvSpPr txBox="1"/>
          <p:nvPr/>
        </p:nvSpPr>
        <p:spPr>
          <a:xfrm rot="-5400000">
            <a:off x="-1292400" y="3293250"/>
            <a:ext cx="2926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WIZELINE.COM</a:t>
            </a:r>
            <a:endParaRPr sz="800">
              <a:solidFill>
                <a:schemeClr val="lt1"/>
              </a:solidFill>
              <a:latin typeface="Roboto"/>
              <a:ea typeface="Roboto"/>
              <a:cs typeface="Roboto"/>
              <a:sym typeface="Roboto"/>
            </a:endParaRPr>
          </a:p>
        </p:txBody>
      </p:sp>
      <p:sp>
        <p:nvSpPr>
          <p:cNvPr id="410" name="Google Shape;410;p29"/>
          <p:cNvSpPr txBox="1"/>
          <p:nvPr>
            <p:ph idx="12" type="sldNum"/>
          </p:nvPr>
        </p:nvSpPr>
        <p:spPr>
          <a:xfrm>
            <a:off x="8556784" y="4749851"/>
            <a:ext cx="548700" cy="393600"/>
          </a:xfrm>
          <a:prstGeom prst="rect">
            <a:avLst/>
          </a:prstGeom>
          <a:noFill/>
          <a:ln>
            <a:noFill/>
          </a:ln>
        </p:spPr>
        <p:txBody>
          <a:bodyPr anchorCtr="0" anchor="ctr"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
        <p:nvSpPr>
          <p:cNvPr id="411" name="Google Shape;411;p29"/>
          <p:cNvSpPr txBox="1"/>
          <p:nvPr/>
        </p:nvSpPr>
        <p:spPr>
          <a:xfrm>
            <a:off x="535025" y="4799500"/>
            <a:ext cx="6080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wizeline.com | confidential - do not distribute </a:t>
            </a:r>
            <a:endParaRPr sz="900">
              <a:solidFill>
                <a:schemeClr val="lt1"/>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7">
    <p:bg>
      <p:bgPr>
        <a:solidFill>
          <a:srgbClr val="1C1D22"/>
        </a:solidFill>
      </p:bgPr>
    </p:bg>
    <p:spTree>
      <p:nvGrpSpPr>
        <p:cNvPr id="412" name="Shape 412"/>
        <p:cNvGrpSpPr/>
        <p:nvPr/>
      </p:nvGrpSpPr>
      <p:grpSpPr>
        <a:xfrm>
          <a:off x="0" y="0"/>
          <a:ext cx="0" cy="0"/>
          <a:chOff x="0" y="0"/>
          <a:chExt cx="0" cy="0"/>
        </a:xfrm>
      </p:grpSpPr>
      <p:pic>
        <p:nvPicPr>
          <p:cNvPr id="413" name="Google Shape;413;p30"/>
          <p:cNvPicPr preferRelativeResize="0"/>
          <p:nvPr/>
        </p:nvPicPr>
        <p:blipFill>
          <a:blip r:embed="rId2">
            <a:alphaModFix/>
          </a:blip>
          <a:stretch>
            <a:fillRect/>
          </a:stretch>
        </p:blipFill>
        <p:spPr>
          <a:xfrm>
            <a:off x="0" y="10671"/>
            <a:ext cx="9143998" cy="5122156"/>
          </a:xfrm>
          <a:prstGeom prst="rect">
            <a:avLst/>
          </a:prstGeom>
          <a:noFill/>
          <a:ln>
            <a:noFill/>
          </a:ln>
        </p:spPr>
      </p:pic>
      <p:sp>
        <p:nvSpPr>
          <p:cNvPr id="414" name="Google Shape;414;p30"/>
          <p:cNvSpPr/>
          <p:nvPr/>
        </p:nvSpPr>
        <p:spPr>
          <a:xfrm rot="-5400000">
            <a:off x="8162250" y="4161600"/>
            <a:ext cx="981900" cy="981900"/>
          </a:xfrm>
          <a:prstGeom prst="rtTriangle">
            <a:avLst/>
          </a:prstGeom>
          <a:solidFill>
            <a:srgbClr val="EB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30"/>
          <p:cNvCxnSpPr/>
          <p:nvPr/>
        </p:nvCxnSpPr>
        <p:spPr>
          <a:xfrm>
            <a:off x="989800" y="1918056"/>
            <a:ext cx="2846400" cy="0"/>
          </a:xfrm>
          <a:prstGeom prst="straightConnector1">
            <a:avLst/>
          </a:prstGeom>
          <a:noFill/>
          <a:ln cap="flat" cmpd="sng" w="19050">
            <a:solidFill>
              <a:srgbClr val="FFFFFF"/>
            </a:solidFill>
            <a:prstDash val="solid"/>
            <a:round/>
            <a:headEnd len="med" w="med" type="none"/>
            <a:tailEnd len="med" w="med" type="none"/>
          </a:ln>
        </p:spPr>
      </p:cxnSp>
      <p:cxnSp>
        <p:nvCxnSpPr>
          <p:cNvPr id="416" name="Google Shape;416;p30"/>
          <p:cNvCxnSpPr/>
          <p:nvPr/>
        </p:nvCxnSpPr>
        <p:spPr>
          <a:xfrm>
            <a:off x="989800" y="3255000"/>
            <a:ext cx="2846400" cy="0"/>
          </a:xfrm>
          <a:prstGeom prst="straightConnector1">
            <a:avLst/>
          </a:prstGeom>
          <a:noFill/>
          <a:ln cap="flat" cmpd="sng" w="19050">
            <a:solidFill>
              <a:srgbClr val="FFFFFF"/>
            </a:solidFill>
            <a:prstDash val="solid"/>
            <a:round/>
            <a:headEnd len="med" w="med" type="none"/>
            <a:tailEnd len="med" w="med" type="none"/>
          </a:ln>
        </p:spPr>
      </p:cxnSp>
      <p:pic>
        <p:nvPicPr>
          <p:cNvPr id="417" name="Google Shape;417;p30"/>
          <p:cNvPicPr preferRelativeResize="0"/>
          <p:nvPr/>
        </p:nvPicPr>
        <p:blipFill>
          <a:blip r:embed="rId3">
            <a:alphaModFix/>
          </a:blip>
          <a:stretch>
            <a:fillRect/>
          </a:stretch>
        </p:blipFill>
        <p:spPr>
          <a:xfrm>
            <a:off x="8697300" y="4696800"/>
            <a:ext cx="294300" cy="294300"/>
          </a:xfrm>
          <a:prstGeom prst="rect">
            <a:avLst/>
          </a:prstGeom>
          <a:noFill/>
          <a:ln>
            <a:noFill/>
          </a:ln>
        </p:spPr>
      </p:pic>
      <p:pic>
        <p:nvPicPr>
          <p:cNvPr id="418" name="Google Shape;418;p30"/>
          <p:cNvPicPr preferRelativeResize="0"/>
          <p:nvPr/>
        </p:nvPicPr>
        <p:blipFill>
          <a:blip r:embed="rId4">
            <a:alphaModFix/>
          </a:blip>
          <a:stretch>
            <a:fillRect/>
          </a:stretch>
        </p:blipFill>
        <p:spPr>
          <a:xfrm>
            <a:off x="7140158" y="4333650"/>
            <a:ext cx="1337816" cy="294300"/>
          </a:xfrm>
          <a:prstGeom prst="rect">
            <a:avLst/>
          </a:prstGeom>
          <a:noFill/>
          <a:ln>
            <a:noFill/>
          </a:ln>
        </p:spPr>
      </p:pic>
      <p:sp>
        <p:nvSpPr>
          <p:cNvPr id="419" name="Google Shape;419;p30"/>
          <p:cNvSpPr txBox="1"/>
          <p:nvPr/>
        </p:nvSpPr>
        <p:spPr>
          <a:xfrm>
            <a:off x="989800" y="1989375"/>
            <a:ext cx="1647000" cy="10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Oswald"/>
                <a:ea typeface="Oswald"/>
                <a:cs typeface="Oswald"/>
                <a:sym typeface="Oswald"/>
              </a:rPr>
              <a:t>THANK</a:t>
            </a:r>
            <a:endParaRPr sz="3600">
              <a:solidFill>
                <a:srgbClr val="FFFFFF"/>
              </a:solidFill>
              <a:latin typeface="Oswald"/>
              <a:ea typeface="Oswald"/>
              <a:cs typeface="Oswald"/>
              <a:sym typeface="Oswald"/>
            </a:endParaRPr>
          </a:p>
          <a:p>
            <a:pPr indent="0" lvl="0" marL="0" rtl="0" algn="l">
              <a:spcBef>
                <a:spcPts val="0"/>
              </a:spcBef>
              <a:spcAft>
                <a:spcPts val="0"/>
              </a:spcAft>
              <a:buNone/>
            </a:pPr>
            <a:r>
              <a:rPr lang="en" sz="3600">
                <a:solidFill>
                  <a:srgbClr val="FFFFFF"/>
                </a:solidFill>
                <a:latin typeface="Oswald"/>
                <a:ea typeface="Oswald"/>
                <a:cs typeface="Oswald"/>
                <a:sym typeface="Oswald"/>
              </a:rPr>
              <a:t>YOU</a:t>
            </a:r>
            <a:endParaRPr sz="3600">
              <a:solidFill>
                <a:srgbClr val="FFFFFF"/>
              </a:solidFill>
              <a:latin typeface="Oswald"/>
              <a:ea typeface="Oswald"/>
              <a:cs typeface="Oswald"/>
              <a:sym typeface="Oswald"/>
            </a:endParaRPr>
          </a:p>
        </p:txBody>
      </p:sp>
      <p:sp>
        <p:nvSpPr>
          <p:cNvPr id="420" name="Google Shape;420;p30"/>
          <p:cNvSpPr txBox="1"/>
          <p:nvPr/>
        </p:nvSpPr>
        <p:spPr>
          <a:xfrm>
            <a:off x="535025" y="4799500"/>
            <a:ext cx="6080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wizeline.com | confidential - do not distribute </a:t>
            </a:r>
            <a:endParaRPr sz="900">
              <a:solidFill>
                <a:srgbClr val="FFFFFF"/>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16"/>
          <p:cNvSpPr/>
          <p:nvPr/>
        </p:nvSpPr>
        <p:spPr>
          <a:xfrm>
            <a:off x="-9475" y="4718750"/>
            <a:ext cx="571500" cy="424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nvSpPr>
        <p:spPr>
          <a:xfrm>
            <a:off x="0" y="4794200"/>
            <a:ext cx="5715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grpSp>
        <p:nvGrpSpPr>
          <p:cNvPr id="215" name="Google Shape;215;p16"/>
          <p:cNvGrpSpPr/>
          <p:nvPr/>
        </p:nvGrpSpPr>
        <p:grpSpPr>
          <a:xfrm>
            <a:off x="143546" y="275114"/>
            <a:ext cx="284409" cy="273658"/>
            <a:chOff x="977125" y="238125"/>
            <a:chExt cx="5396750" cy="5192750"/>
          </a:xfrm>
        </p:grpSpPr>
        <p:sp>
          <p:nvSpPr>
            <p:cNvPr id="216" name="Google Shape;216;p16"/>
            <p:cNvSpPr/>
            <p:nvPr/>
          </p:nvSpPr>
          <p:spPr>
            <a:xfrm>
              <a:off x="977125" y="238125"/>
              <a:ext cx="5396750" cy="5192750"/>
            </a:xfrm>
            <a:custGeom>
              <a:rect b="b" l="l" r="r" t="t"/>
              <a:pathLst>
                <a:path extrusionOk="0" h="207710" w="215870">
                  <a:moveTo>
                    <a:pt x="112205" y="15370"/>
                  </a:moveTo>
                  <a:cubicBezTo>
                    <a:pt x="158658" y="15541"/>
                    <a:pt x="197084" y="51576"/>
                    <a:pt x="200158" y="98029"/>
                  </a:cubicBezTo>
                  <a:lnTo>
                    <a:pt x="156267" y="98029"/>
                  </a:lnTo>
                  <a:lnTo>
                    <a:pt x="134919" y="56017"/>
                  </a:lnTo>
                  <a:cubicBezTo>
                    <a:pt x="133427" y="53199"/>
                    <a:pt x="130729" y="51829"/>
                    <a:pt x="128034" y="51829"/>
                  </a:cubicBezTo>
                  <a:cubicBezTo>
                    <a:pt x="125175" y="51829"/>
                    <a:pt x="122321" y="53370"/>
                    <a:pt x="120915" y="56358"/>
                  </a:cubicBezTo>
                  <a:lnTo>
                    <a:pt x="87271" y="131161"/>
                  </a:lnTo>
                  <a:lnTo>
                    <a:pt x="70534" y="101445"/>
                  </a:lnTo>
                  <a:cubicBezTo>
                    <a:pt x="69168" y="99054"/>
                    <a:pt x="66606" y="97517"/>
                    <a:pt x="63874" y="97517"/>
                  </a:cubicBezTo>
                  <a:lnTo>
                    <a:pt x="24252" y="97517"/>
                  </a:lnTo>
                  <a:cubicBezTo>
                    <a:pt x="27497" y="51406"/>
                    <a:pt x="65923" y="15541"/>
                    <a:pt x="112205" y="15370"/>
                  </a:cubicBezTo>
                  <a:close/>
                  <a:moveTo>
                    <a:pt x="128429" y="77364"/>
                  </a:moveTo>
                  <a:lnTo>
                    <a:pt x="144824" y="109301"/>
                  </a:lnTo>
                  <a:cubicBezTo>
                    <a:pt x="146020" y="112033"/>
                    <a:pt x="148752" y="113570"/>
                    <a:pt x="151656" y="113570"/>
                  </a:cubicBezTo>
                  <a:lnTo>
                    <a:pt x="199816" y="113570"/>
                  </a:lnTo>
                  <a:cubicBezTo>
                    <a:pt x="194864" y="158315"/>
                    <a:pt x="157121" y="192130"/>
                    <a:pt x="112205" y="192130"/>
                  </a:cubicBezTo>
                  <a:lnTo>
                    <a:pt x="112205" y="192301"/>
                  </a:lnTo>
                  <a:cubicBezTo>
                    <a:pt x="66948" y="192130"/>
                    <a:pt x="29034" y="157974"/>
                    <a:pt x="24423" y="113058"/>
                  </a:cubicBezTo>
                  <a:lnTo>
                    <a:pt x="59433" y="113058"/>
                  </a:lnTo>
                  <a:lnTo>
                    <a:pt x="81464" y="151996"/>
                  </a:lnTo>
                  <a:cubicBezTo>
                    <a:pt x="82830" y="154387"/>
                    <a:pt x="85392" y="155754"/>
                    <a:pt x="88125" y="155924"/>
                  </a:cubicBezTo>
                  <a:lnTo>
                    <a:pt x="88466" y="155924"/>
                  </a:lnTo>
                  <a:cubicBezTo>
                    <a:pt x="91369" y="155754"/>
                    <a:pt x="93931" y="153875"/>
                    <a:pt x="95127" y="151313"/>
                  </a:cubicBezTo>
                  <a:lnTo>
                    <a:pt x="128429" y="77364"/>
                  </a:lnTo>
                  <a:close/>
                  <a:moveTo>
                    <a:pt x="112205" y="0"/>
                  </a:moveTo>
                  <a:cubicBezTo>
                    <a:pt x="70192" y="0"/>
                    <a:pt x="32279" y="25105"/>
                    <a:pt x="16054" y="64043"/>
                  </a:cubicBezTo>
                  <a:cubicBezTo>
                    <a:pt x="1" y="102811"/>
                    <a:pt x="8882" y="147385"/>
                    <a:pt x="38427" y="177272"/>
                  </a:cubicBezTo>
                  <a:cubicBezTo>
                    <a:pt x="58309" y="197155"/>
                    <a:pt x="84920" y="207710"/>
                    <a:pt x="111966" y="207710"/>
                  </a:cubicBezTo>
                  <a:cubicBezTo>
                    <a:pt x="125343" y="207710"/>
                    <a:pt x="138827" y="205128"/>
                    <a:pt x="151656" y="199815"/>
                  </a:cubicBezTo>
                  <a:cubicBezTo>
                    <a:pt x="190423" y="183762"/>
                    <a:pt x="215870" y="145848"/>
                    <a:pt x="215870" y="103836"/>
                  </a:cubicBezTo>
                  <a:cubicBezTo>
                    <a:pt x="215870" y="46453"/>
                    <a:pt x="169417" y="0"/>
                    <a:pt x="112205" y="0"/>
                  </a:cubicBezTo>
                  <a:close/>
                </a:path>
              </a:pathLst>
            </a:custGeom>
            <a:solidFill>
              <a:srgbClr val="EA5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5827350" y="4690150"/>
              <a:ext cx="290350" cy="281850"/>
            </a:xfrm>
            <a:custGeom>
              <a:rect b="b" l="l" r="r" t="t"/>
              <a:pathLst>
                <a:path extrusionOk="0" h="11274" w="11614">
                  <a:moveTo>
                    <a:pt x="5807" y="3674"/>
                  </a:moveTo>
                  <a:cubicBezTo>
                    <a:pt x="6021" y="3674"/>
                    <a:pt x="6234" y="3717"/>
                    <a:pt x="6490" y="3802"/>
                  </a:cubicBezTo>
                  <a:cubicBezTo>
                    <a:pt x="6661" y="3802"/>
                    <a:pt x="6832" y="3973"/>
                    <a:pt x="6832" y="3973"/>
                  </a:cubicBezTo>
                  <a:cubicBezTo>
                    <a:pt x="7003" y="4144"/>
                    <a:pt x="7003" y="4315"/>
                    <a:pt x="7003" y="4485"/>
                  </a:cubicBezTo>
                  <a:cubicBezTo>
                    <a:pt x="7003" y="4656"/>
                    <a:pt x="7003" y="4827"/>
                    <a:pt x="6832" y="4998"/>
                  </a:cubicBezTo>
                  <a:cubicBezTo>
                    <a:pt x="6832" y="5169"/>
                    <a:pt x="6661" y="5169"/>
                    <a:pt x="6490" y="5169"/>
                  </a:cubicBezTo>
                  <a:cubicBezTo>
                    <a:pt x="6234" y="5254"/>
                    <a:pt x="6021" y="5297"/>
                    <a:pt x="5807" y="5297"/>
                  </a:cubicBezTo>
                  <a:cubicBezTo>
                    <a:pt x="5594" y="5297"/>
                    <a:pt x="5380" y="5254"/>
                    <a:pt x="5124" y="5169"/>
                  </a:cubicBezTo>
                  <a:lnTo>
                    <a:pt x="4612" y="5169"/>
                  </a:lnTo>
                  <a:lnTo>
                    <a:pt x="4612" y="3802"/>
                  </a:lnTo>
                  <a:lnTo>
                    <a:pt x="5124" y="3802"/>
                  </a:lnTo>
                  <a:cubicBezTo>
                    <a:pt x="5380" y="3717"/>
                    <a:pt x="5594" y="3674"/>
                    <a:pt x="5807" y="3674"/>
                  </a:cubicBezTo>
                  <a:close/>
                  <a:moveTo>
                    <a:pt x="3416" y="2607"/>
                  </a:moveTo>
                  <a:lnTo>
                    <a:pt x="3416" y="8584"/>
                  </a:lnTo>
                  <a:lnTo>
                    <a:pt x="4612" y="8584"/>
                  </a:lnTo>
                  <a:lnTo>
                    <a:pt x="4612" y="6193"/>
                  </a:lnTo>
                  <a:lnTo>
                    <a:pt x="4953" y="6193"/>
                  </a:lnTo>
                  <a:cubicBezTo>
                    <a:pt x="5295" y="6193"/>
                    <a:pt x="5637" y="6193"/>
                    <a:pt x="5807" y="6364"/>
                  </a:cubicBezTo>
                  <a:cubicBezTo>
                    <a:pt x="6149" y="6706"/>
                    <a:pt x="6490" y="7218"/>
                    <a:pt x="6661" y="7730"/>
                  </a:cubicBezTo>
                  <a:lnTo>
                    <a:pt x="7174" y="8584"/>
                  </a:lnTo>
                  <a:lnTo>
                    <a:pt x="8711" y="8584"/>
                  </a:lnTo>
                  <a:lnTo>
                    <a:pt x="8027" y="7389"/>
                  </a:lnTo>
                  <a:lnTo>
                    <a:pt x="7686" y="6706"/>
                  </a:lnTo>
                  <a:cubicBezTo>
                    <a:pt x="7515" y="6535"/>
                    <a:pt x="7344" y="6364"/>
                    <a:pt x="7174" y="6193"/>
                  </a:cubicBezTo>
                  <a:cubicBezTo>
                    <a:pt x="7003" y="6193"/>
                    <a:pt x="7003" y="6022"/>
                    <a:pt x="6832" y="6022"/>
                  </a:cubicBezTo>
                  <a:cubicBezTo>
                    <a:pt x="7174" y="6022"/>
                    <a:pt x="7686" y="5681"/>
                    <a:pt x="8027" y="5339"/>
                  </a:cubicBezTo>
                  <a:cubicBezTo>
                    <a:pt x="8198" y="5169"/>
                    <a:pt x="8369" y="4656"/>
                    <a:pt x="8369" y="4315"/>
                  </a:cubicBezTo>
                  <a:cubicBezTo>
                    <a:pt x="8369" y="3973"/>
                    <a:pt x="8369" y="3631"/>
                    <a:pt x="8198" y="3461"/>
                  </a:cubicBezTo>
                  <a:cubicBezTo>
                    <a:pt x="8027" y="3119"/>
                    <a:pt x="7857" y="2948"/>
                    <a:pt x="7686" y="2948"/>
                  </a:cubicBezTo>
                  <a:cubicBezTo>
                    <a:pt x="7344" y="2778"/>
                    <a:pt x="7003" y="2607"/>
                    <a:pt x="6661" y="2607"/>
                  </a:cubicBezTo>
                  <a:close/>
                  <a:moveTo>
                    <a:pt x="5978" y="1070"/>
                  </a:moveTo>
                  <a:cubicBezTo>
                    <a:pt x="6832" y="1070"/>
                    <a:pt x="7515" y="1241"/>
                    <a:pt x="8198" y="1753"/>
                  </a:cubicBezTo>
                  <a:cubicBezTo>
                    <a:pt x="9052" y="2094"/>
                    <a:pt x="9565" y="2607"/>
                    <a:pt x="9906" y="3461"/>
                  </a:cubicBezTo>
                  <a:cubicBezTo>
                    <a:pt x="10418" y="3973"/>
                    <a:pt x="10589" y="4827"/>
                    <a:pt x="10760" y="5681"/>
                  </a:cubicBezTo>
                  <a:cubicBezTo>
                    <a:pt x="10589" y="6364"/>
                    <a:pt x="10418" y="7218"/>
                    <a:pt x="10077" y="7901"/>
                  </a:cubicBezTo>
                  <a:cubicBezTo>
                    <a:pt x="9735" y="8584"/>
                    <a:pt x="9052" y="9097"/>
                    <a:pt x="8369" y="9609"/>
                  </a:cubicBezTo>
                  <a:cubicBezTo>
                    <a:pt x="7686" y="9950"/>
                    <a:pt x="6917" y="10121"/>
                    <a:pt x="6149" y="10121"/>
                  </a:cubicBezTo>
                  <a:cubicBezTo>
                    <a:pt x="5380" y="10121"/>
                    <a:pt x="4612" y="9950"/>
                    <a:pt x="3929" y="9609"/>
                  </a:cubicBezTo>
                  <a:cubicBezTo>
                    <a:pt x="3246" y="9097"/>
                    <a:pt x="2562" y="8584"/>
                    <a:pt x="2221" y="7901"/>
                  </a:cubicBezTo>
                  <a:cubicBezTo>
                    <a:pt x="1367" y="6535"/>
                    <a:pt x="1367" y="4827"/>
                    <a:pt x="2221" y="3290"/>
                  </a:cubicBezTo>
                  <a:cubicBezTo>
                    <a:pt x="2562" y="2607"/>
                    <a:pt x="3246" y="2094"/>
                    <a:pt x="3929" y="1582"/>
                  </a:cubicBezTo>
                  <a:cubicBezTo>
                    <a:pt x="4612" y="1241"/>
                    <a:pt x="5295" y="1070"/>
                    <a:pt x="5978" y="1070"/>
                  </a:cubicBezTo>
                  <a:close/>
                  <a:moveTo>
                    <a:pt x="5449" y="1"/>
                  </a:moveTo>
                  <a:cubicBezTo>
                    <a:pt x="4651" y="1"/>
                    <a:pt x="3948" y="307"/>
                    <a:pt x="3246" y="728"/>
                  </a:cubicBezTo>
                  <a:cubicBezTo>
                    <a:pt x="2221" y="1070"/>
                    <a:pt x="1538" y="1924"/>
                    <a:pt x="1025" y="2778"/>
                  </a:cubicBezTo>
                  <a:cubicBezTo>
                    <a:pt x="1" y="4485"/>
                    <a:pt x="1" y="6706"/>
                    <a:pt x="1025" y="8413"/>
                  </a:cubicBezTo>
                  <a:cubicBezTo>
                    <a:pt x="1538" y="9267"/>
                    <a:pt x="2221" y="10121"/>
                    <a:pt x="3246" y="10634"/>
                  </a:cubicBezTo>
                  <a:cubicBezTo>
                    <a:pt x="4099" y="11061"/>
                    <a:pt x="5039" y="11274"/>
                    <a:pt x="5999" y="11274"/>
                  </a:cubicBezTo>
                  <a:cubicBezTo>
                    <a:pt x="6960" y="11274"/>
                    <a:pt x="7942" y="11061"/>
                    <a:pt x="8881" y="10634"/>
                  </a:cubicBezTo>
                  <a:cubicBezTo>
                    <a:pt x="9735" y="10121"/>
                    <a:pt x="10418" y="9267"/>
                    <a:pt x="10931" y="8413"/>
                  </a:cubicBezTo>
                  <a:cubicBezTo>
                    <a:pt x="11443" y="7559"/>
                    <a:pt x="11614" y="6706"/>
                    <a:pt x="11614" y="5681"/>
                  </a:cubicBezTo>
                  <a:cubicBezTo>
                    <a:pt x="11614" y="4656"/>
                    <a:pt x="11443" y="3631"/>
                    <a:pt x="10931" y="2778"/>
                  </a:cubicBezTo>
                  <a:cubicBezTo>
                    <a:pt x="10418" y="1924"/>
                    <a:pt x="9735" y="1241"/>
                    <a:pt x="8881" y="728"/>
                  </a:cubicBezTo>
                  <a:cubicBezTo>
                    <a:pt x="8179" y="307"/>
                    <a:pt x="7360" y="1"/>
                    <a:pt x="6522" y="1"/>
                  </a:cubicBezTo>
                  <a:cubicBezTo>
                    <a:pt x="6341" y="1"/>
                    <a:pt x="6160" y="15"/>
                    <a:pt x="5978" y="45"/>
                  </a:cubicBezTo>
                  <a:cubicBezTo>
                    <a:pt x="5797" y="15"/>
                    <a:pt x="5620" y="1"/>
                    <a:pt x="5449" y="1"/>
                  </a:cubicBezTo>
                  <a:close/>
                </a:path>
              </a:pathLst>
            </a:cu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6"/>
          <p:cNvGrpSpPr/>
          <p:nvPr/>
        </p:nvGrpSpPr>
        <p:grpSpPr>
          <a:xfrm rot="-5400000">
            <a:off x="-61883" y="2491923"/>
            <a:ext cx="695224" cy="159724"/>
            <a:chOff x="238125" y="2018275"/>
            <a:chExt cx="7137825" cy="1639875"/>
          </a:xfrm>
        </p:grpSpPr>
        <p:sp>
          <p:nvSpPr>
            <p:cNvPr id="219" name="Google Shape;219;p16"/>
            <p:cNvSpPr/>
            <p:nvPr/>
          </p:nvSpPr>
          <p:spPr>
            <a:xfrm>
              <a:off x="238125" y="2018275"/>
              <a:ext cx="1014200" cy="1639875"/>
            </a:xfrm>
            <a:custGeom>
              <a:rect b="b" l="l" r="r" t="t"/>
              <a:pathLst>
                <a:path extrusionOk="0" h="65595" w="40568">
                  <a:moveTo>
                    <a:pt x="0" y="0"/>
                  </a:moveTo>
                  <a:lnTo>
                    <a:pt x="7473" y="65595"/>
                  </a:lnTo>
                  <a:lnTo>
                    <a:pt x="15895" y="65595"/>
                  </a:lnTo>
                  <a:lnTo>
                    <a:pt x="19928" y="29417"/>
                  </a:lnTo>
                  <a:lnTo>
                    <a:pt x="23486" y="65595"/>
                  </a:lnTo>
                  <a:lnTo>
                    <a:pt x="31908" y="65595"/>
                  </a:lnTo>
                  <a:lnTo>
                    <a:pt x="40567" y="0"/>
                  </a:lnTo>
                  <a:lnTo>
                    <a:pt x="31434" y="0"/>
                  </a:lnTo>
                  <a:lnTo>
                    <a:pt x="27638" y="41397"/>
                  </a:lnTo>
                  <a:lnTo>
                    <a:pt x="24435" y="0"/>
                  </a:lnTo>
                  <a:lnTo>
                    <a:pt x="16844" y="0"/>
                  </a:lnTo>
                  <a:lnTo>
                    <a:pt x="13048" y="41397"/>
                  </a:lnTo>
                  <a:lnTo>
                    <a:pt x="9845" y="0"/>
                  </a:lnTo>
                  <a:close/>
                </a:path>
              </a:pathLst>
            </a:custGeom>
            <a:solidFill>
              <a:srgbClr val="26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1602225" y="2018275"/>
              <a:ext cx="255050" cy="1639875"/>
            </a:xfrm>
            <a:custGeom>
              <a:rect b="b" l="l" r="r" t="t"/>
              <a:pathLst>
                <a:path extrusionOk="0" h="65595" w="10202">
                  <a:moveTo>
                    <a:pt x="0" y="0"/>
                  </a:moveTo>
                  <a:lnTo>
                    <a:pt x="0" y="65595"/>
                  </a:lnTo>
                  <a:lnTo>
                    <a:pt x="10201" y="65595"/>
                  </a:lnTo>
                  <a:lnTo>
                    <a:pt x="10201" y="0"/>
                  </a:lnTo>
                  <a:close/>
                </a:path>
              </a:pathLst>
            </a:custGeom>
            <a:solidFill>
              <a:srgbClr val="26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2224950" y="2018275"/>
              <a:ext cx="587200" cy="1639875"/>
            </a:xfrm>
            <a:custGeom>
              <a:rect b="b" l="l" r="r" t="t"/>
              <a:pathLst>
                <a:path extrusionOk="0" h="65595" w="23488">
                  <a:moveTo>
                    <a:pt x="713" y="0"/>
                  </a:moveTo>
                  <a:lnTo>
                    <a:pt x="713" y="9608"/>
                  </a:lnTo>
                  <a:lnTo>
                    <a:pt x="12337" y="9608"/>
                  </a:lnTo>
                  <a:lnTo>
                    <a:pt x="1" y="62155"/>
                  </a:lnTo>
                  <a:lnTo>
                    <a:pt x="1" y="65595"/>
                  </a:lnTo>
                  <a:lnTo>
                    <a:pt x="22894" y="65595"/>
                  </a:lnTo>
                  <a:lnTo>
                    <a:pt x="22894" y="55987"/>
                  </a:lnTo>
                  <a:lnTo>
                    <a:pt x="11151" y="55987"/>
                  </a:lnTo>
                  <a:lnTo>
                    <a:pt x="23487" y="3440"/>
                  </a:lnTo>
                  <a:lnTo>
                    <a:pt x="23487" y="0"/>
                  </a:lnTo>
                  <a:close/>
                </a:path>
              </a:pathLst>
            </a:custGeom>
            <a:solidFill>
              <a:srgbClr val="26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3191700" y="2018275"/>
              <a:ext cx="530825" cy="1639875"/>
            </a:xfrm>
            <a:custGeom>
              <a:rect b="b" l="l" r="r" t="t"/>
              <a:pathLst>
                <a:path extrusionOk="0" h="65595" w="21233">
                  <a:moveTo>
                    <a:pt x="0" y="0"/>
                  </a:moveTo>
                  <a:lnTo>
                    <a:pt x="0" y="65595"/>
                  </a:lnTo>
                  <a:lnTo>
                    <a:pt x="21233" y="65595"/>
                  </a:lnTo>
                  <a:lnTo>
                    <a:pt x="21233" y="55868"/>
                  </a:lnTo>
                  <a:lnTo>
                    <a:pt x="10083" y="55868"/>
                  </a:lnTo>
                  <a:lnTo>
                    <a:pt x="10083" y="36297"/>
                  </a:lnTo>
                  <a:lnTo>
                    <a:pt x="17556" y="36297"/>
                  </a:lnTo>
                  <a:lnTo>
                    <a:pt x="17556" y="27400"/>
                  </a:lnTo>
                  <a:lnTo>
                    <a:pt x="10083" y="27400"/>
                  </a:lnTo>
                  <a:lnTo>
                    <a:pt x="10083" y="9489"/>
                  </a:lnTo>
                  <a:lnTo>
                    <a:pt x="21233" y="9489"/>
                  </a:lnTo>
                  <a:lnTo>
                    <a:pt x="21233" y="0"/>
                  </a:lnTo>
                  <a:close/>
                </a:path>
              </a:pathLst>
            </a:custGeom>
            <a:solidFill>
              <a:srgbClr val="26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4140625" y="2018275"/>
              <a:ext cx="510100" cy="1639875"/>
            </a:xfrm>
            <a:custGeom>
              <a:rect b="b" l="l" r="r" t="t"/>
              <a:pathLst>
                <a:path extrusionOk="0" h="65595" w="20404">
                  <a:moveTo>
                    <a:pt x="1" y="0"/>
                  </a:moveTo>
                  <a:lnTo>
                    <a:pt x="1" y="65595"/>
                  </a:lnTo>
                  <a:lnTo>
                    <a:pt x="20403" y="65595"/>
                  </a:lnTo>
                  <a:lnTo>
                    <a:pt x="20403" y="58834"/>
                  </a:lnTo>
                  <a:lnTo>
                    <a:pt x="7118" y="58834"/>
                  </a:lnTo>
                  <a:lnTo>
                    <a:pt x="7118" y="0"/>
                  </a:lnTo>
                  <a:close/>
                </a:path>
              </a:pathLst>
            </a:cu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5071775" y="2018275"/>
              <a:ext cx="180925" cy="1639875"/>
            </a:xfrm>
            <a:custGeom>
              <a:rect b="b" l="l" r="r" t="t"/>
              <a:pathLst>
                <a:path extrusionOk="0" h="65595" w="7237">
                  <a:moveTo>
                    <a:pt x="1" y="0"/>
                  </a:moveTo>
                  <a:lnTo>
                    <a:pt x="1" y="65595"/>
                  </a:lnTo>
                  <a:lnTo>
                    <a:pt x="7237" y="65595"/>
                  </a:lnTo>
                  <a:lnTo>
                    <a:pt x="7237" y="0"/>
                  </a:lnTo>
                  <a:close/>
                </a:path>
              </a:pathLst>
            </a:cu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5727150" y="2018275"/>
              <a:ext cx="655375" cy="1639875"/>
            </a:xfrm>
            <a:custGeom>
              <a:rect b="b" l="l" r="r" t="t"/>
              <a:pathLst>
                <a:path extrusionOk="0" h="65595" w="26215">
                  <a:moveTo>
                    <a:pt x="0" y="0"/>
                  </a:moveTo>
                  <a:lnTo>
                    <a:pt x="0" y="65595"/>
                  </a:lnTo>
                  <a:lnTo>
                    <a:pt x="6643" y="65595"/>
                  </a:lnTo>
                  <a:lnTo>
                    <a:pt x="6643" y="21825"/>
                  </a:lnTo>
                  <a:lnTo>
                    <a:pt x="9846" y="32382"/>
                  </a:lnTo>
                  <a:lnTo>
                    <a:pt x="20996" y="65595"/>
                  </a:lnTo>
                  <a:lnTo>
                    <a:pt x="26215" y="65595"/>
                  </a:lnTo>
                  <a:lnTo>
                    <a:pt x="26215" y="0"/>
                  </a:lnTo>
                  <a:lnTo>
                    <a:pt x="19454" y="0"/>
                  </a:lnTo>
                  <a:lnTo>
                    <a:pt x="19454" y="44363"/>
                  </a:lnTo>
                  <a:lnTo>
                    <a:pt x="16488" y="33687"/>
                  </a:lnTo>
                  <a:lnTo>
                    <a:pt x="6406" y="0"/>
                  </a:lnTo>
                  <a:close/>
                </a:path>
              </a:pathLst>
            </a:cu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6854025" y="2018275"/>
              <a:ext cx="521925" cy="1639875"/>
            </a:xfrm>
            <a:custGeom>
              <a:rect b="b" l="l" r="r" t="t"/>
              <a:pathLst>
                <a:path extrusionOk="0" h="65595" w="20877">
                  <a:moveTo>
                    <a:pt x="0" y="0"/>
                  </a:moveTo>
                  <a:lnTo>
                    <a:pt x="0" y="65595"/>
                  </a:lnTo>
                  <a:lnTo>
                    <a:pt x="20877" y="65595"/>
                  </a:lnTo>
                  <a:lnTo>
                    <a:pt x="20877" y="58952"/>
                  </a:lnTo>
                  <a:lnTo>
                    <a:pt x="7117" y="58952"/>
                  </a:lnTo>
                  <a:lnTo>
                    <a:pt x="7117" y="34873"/>
                  </a:lnTo>
                  <a:lnTo>
                    <a:pt x="17081" y="34873"/>
                  </a:lnTo>
                  <a:lnTo>
                    <a:pt x="17081" y="28468"/>
                  </a:lnTo>
                  <a:lnTo>
                    <a:pt x="7117" y="28468"/>
                  </a:lnTo>
                  <a:lnTo>
                    <a:pt x="7117" y="6643"/>
                  </a:lnTo>
                  <a:lnTo>
                    <a:pt x="20877" y="6643"/>
                  </a:lnTo>
                  <a:lnTo>
                    <a:pt x="20877" y="0"/>
                  </a:lnTo>
                  <a:close/>
                </a:path>
              </a:pathLst>
            </a:cu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6"/>
          <p:cNvSpPr txBox="1"/>
          <p:nvPr/>
        </p:nvSpPr>
        <p:spPr>
          <a:xfrm rot="-5400000">
            <a:off x="-220354" y="3782547"/>
            <a:ext cx="10122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A5A5A5"/>
              </a:buClr>
              <a:buSzPts val="800"/>
              <a:buFont typeface="Calibri"/>
              <a:buNone/>
            </a:pPr>
            <a:r>
              <a:rPr i="0" lang="en" sz="700" u="none" cap="none" strike="noStrike">
                <a:solidFill>
                  <a:srgbClr val="A5A5A5"/>
                </a:solidFill>
                <a:latin typeface="Proxima Nova"/>
                <a:ea typeface="Proxima Nova"/>
                <a:cs typeface="Proxima Nova"/>
                <a:sym typeface="Proxima Nova"/>
              </a:rPr>
              <a:t>www.wizeline.com</a:t>
            </a:r>
            <a:endParaRPr sz="700">
              <a:latin typeface="Proxima Nova"/>
              <a:ea typeface="Proxima Nova"/>
              <a:cs typeface="Proxima Nova"/>
              <a:sym typeface="Proxima Nova"/>
            </a:endParaRPr>
          </a:p>
        </p:txBody>
      </p:sp>
      <p:sp>
        <p:nvSpPr>
          <p:cNvPr id="228" name="Google Shape;228;p16"/>
          <p:cNvSpPr txBox="1"/>
          <p:nvPr/>
        </p:nvSpPr>
        <p:spPr>
          <a:xfrm rot="-5400000">
            <a:off x="-273600" y="1324100"/>
            <a:ext cx="11187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A5A5A5"/>
              </a:buClr>
              <a:buSzPts val="800"/>
              <a:buFont typeface="Calibri"/>
              <a:buNone/>
            </a:pPr>
            <a:r>
              <a:rPr i="0" lang="en" sz="700" u="none" cap="none" strike="noStrike">
                <a:solidFill>
                  <a:srgbClr val="A5A5A5"/>
                </a:solidFill>
                <a:latin typeface="Proxima Nova"/>
                <a:ea typeface="Proxima Nova"/>
                <a:cs typeface="Proxima Nova"/>
                <a:sym typeface="Proxima Nova"/>
              </a:rPr>
              <a:t>proprietary + confidential</a:t>
            </a:r>
            <a:endParaRPr sz="700">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chemeClr val="lt2"/>
          </p15:clr>
        </p15:guide>
        <p15:guide id="2" orient="horz" pos="1620">
          <p15:clr>
            <a:srgbClr val="F26B43"/>
          </p15:clr>
        </p15:guide>
        <p15:guide id="3" orient="horz" pos="259">
          <p15:clr>
            <a:srgbClr val="F26B43"/>
          </p15:clr>
        </p15:guide>
        <p15:guide id="4" orient="horz" pos="2964">
          <p15:clr>
            <a:srgbClr val="F26B43"/>
          </p15:clr>
        </p15:guide>
        <p15:guide id="5" pos="360">
          <p15:clr>
            <a:srgbClr val="F26B43"/>
          </p15:clr>
        </p15:guide>
        <p15:guide id="6" pos="5400">
          <p15:clr>
            <a:srgbClr val="F26B43"/>
          </p15:clr>
        </p15:guide>
        <p15:guide id="7">
          <p15:clr>
            <a:srgbClr val="F26B43"/>
          </p15:clr>
        </p15:guide>
        <p15:guide id="8" pos="5760">
          <p15:clr>
            <a:srgbClr val="F26B43"/>
          </p15:clr>
        </p15:guide>
        <p15:guide id="9" orient="horz">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ssets.brightest.org/media/resources/Brightest_Private_Exam_online_exams_proctored_via_webcam_-_Candidate_Registrat_t1SynQI.pdf"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docs.google.com/document/d/1jHTA44Mxk3mGXfVbCPhuuaXQoIVSvCT-Ynz4q40jacA/edit" TargetMode="External"/><Relationship Id="rId4" Type="http://schemas.openxmlformats.org/officeDocument/2006/relationships/hyperlink" Target="mailto:er@wizelin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1"/>
          <p:cNvSpPr/>
          <p:nvPr/>
        </p:nvSpPr>
        <p:spPr>
          <a:xfrm>
            <a:off x="0" y="-19075"/>
            <a:ext cx="7711500" cy="39984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1"/>
          <p:cNvPicPr preferRelativeResize="0"/>
          <p:nvPr/>
        </p:nvPicPr>
        <p:blipFill>
          <a:blip r:embed="rId3">
            <a:alphaModFix/>
          </a:blip>
          <a:stretch>
            <a:fillRect/>
          </a:stretch>
        </p:blipFill>
        <p:spPr>
          <a:xfrm>
            <a:off x="8486975" y="230975"/>
            <a:ext cx="381000" cy="381000"/>
          </a:xfrm>
          <a:prstGeom prst="rect">
            <a:avLst/>
          </a:prstGeom>
          <a:noFill/>
          <a:ln>
            <a:noFill/>
          </a:ln>
        </p:spPr>
      </p:pic>
      <p:sp>
        <p:nvSpPr>
          <p:cNvPr id="427" name="Google Shape;427;p31"/>
          <p:cNvSpPr txBox="1"/>
          <p:nvPr/>
        </p:nvSpPr>
        <p:spPr>
          <a:xfrm>
            <a:off x="1320800" y="1756375"/>
            <a:ext cx="69972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rgbClr val="262E30"/>
                </a:solidFill>
                <a:latin typeface="Proxima Nova Extrabold"/>
                <a:ea typeface="Proxima Nova Extrabold"/>
                <a:cs typeface="Proxima Nova Extrabold"/>
                <a:sym typeface="Proxima Nova Extrabold"/>
              </a:rPr>
              <a:t>Expensify and Payment process</a:t>
            </a:r>
            <a:endParaRPr>
              <a:latin typeface="Proxima Nova Extrabold"/>
              <a:ea typeface="Proxima Nova Extrabold"/>
              <a:cs typeface="Proxima Nova Extrabold"/>
              <a:sym typeface="Proxima Nova Extrabold"/>
            </a:endParaRPr>
          </a:p>
        </p:txBody>
      </p:sp>
      <p:pic>
        <p:nvPicPr>
          <p:cNvPr id="428" name="Google Shape;428;p31"/>
          <p:cNvPicPr preferRelativeResize="0"/>
          <p:nvPr/>
        </p:nvPicPr>
        <p:blipFill rotWithShape="1">
          <a:blip r:embed="rId4">
            <a:alphaModFix/>
          </a:blip>
          <a:srcRect b="6699" l="20760" r="0" t="0"/>
          <a:stretch/>
        </p:blipFill>
        <p:spPr>
          <a:xfrm>
            <a:off x="0" y="3580050"/>
            <a:ext cx="1320799" cy="1563451"/>
          </a:xfrm>
          <a:prstGeom prst="rect">
            <a:avLst/>
          </a:prstGeom>
          <a:noFill/>
          <a:ln>
            <a:noFill/>
          </a:ln>
        </p:spPr>
      </p:pic>
      <p:sp>
        <p:nvSpPr>
          <p:cNvPr id="429" name="Google Shape;429;p31"/>
          <p:cNvSpPr txBox="1"/>
          <p:nvPr>
            <p:ph type="ctrTitle"/>
          </p:nvPr>
        </p:nvSpPr>
        <p:spPr>
          <a:xfrm>
            <a:off x="930450" y="3046650"/>
            <a:ext cx="3764100" cy="38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1800">
                <a:solidFill>
                  <a:srgbClr val="F5B335"/>
                </a:solidFill>
                <a:latin typeface="Montserrat Medium"/>
                <a:ea typeface="Montserrat Medium"/>
                <a:cs typeface="Montserrat Medium"/>
                <a:sym typeface="Montserrat Medium"/>
              </a:rPr>
              <a:t>ISTQB Certification Program</a:t>
            </a:r>
            <a:endParaRPr sz="1800">
              <a:solidFill>
                <a:srgbClr val="F5B335"/>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0"/>
          <p:cNvPicPr preferRelativeResize="0"/>
          <p:nvPr/>
        </p:nvPicPr>
        <p:blipFill>
          <a:blip r:embed="rId3">
            <a:alphaModFix/>
          </a:blip>
          <a:stretch>
            <a:fillRect/>
          </a:stretch>
        </p:blipFill>
        <p:spPr>
          <a:xfrm>
            <a:off x="152400" y="152400"/>
            <a:ext cx="8839204" cy="3241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idx="1" type="body"/>
          </p:nvPr>
        </p:nvSpPr>
        <p:spPr>
          <a:xfrm>
            <a:off x="671422" y="279131"/>
            <a:ext cx="4834500" cy="28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1900">
                <a:latin typeface="Proxima Nova Extrabold"/>
                <a:ea typeface="Proxima Nova Extrabold"/>
                <a:cs typeface="Proxima Nova Extrabold"/>
                <a:sym typeface="Proxima Nova Extrabold"/>
              </a:rPr>
              <a:t>Expensify reports</a:t>
            </a:r>
            <a:r>
              <a:rPr lang="en" sz="1900">
                <a:latin typeface="Proxima Nova Extrabold"/>
                <a:ea typeface="Proxima Nova Extrabold"/>
                <a:cs typeface="Proxima Nova Extrabold"/>
                <a:sym typeface="Proxima Nova Extrabold"/>
              </a:rPr>
              <a:t> requirements</a:t>
            </a:r>
            <a:endParaRPr sz="1900">
              <a:latin typeface="Proxima Nova Extrabold"/>
              <a:ea typeface="Proxima Nova Extrabold"/>
              <a:cs typeface="Proxima Nova Extrabold"/>
              <a:sym typeface="Proxima Nova Extrabold"/>
            </a:endParaRPr>
          </a:p>
          <a:p>
            <a:pPr indent="0" lvl="0" marL="0" marR="0" rtl="0" algn="l">
              <a:lnSpc>
                <a:spcPct val="80000"/>
              </a:lnSpc>
              <a:spcBef>
                <a:spcPts val="0"/>
              </a:spcBef>
              <a:spcAft>
                <a:spcPts val="0"/>
              </a:spcAft>
              <a:buNone/>
            </a:pPr>
            <a:r>
              <a:t/>
            </a:r>
            <a:endParaRPr b="1" sz="1100">
              <a:solidFill>
                <a:srgbClr val="999999"/>
              </a:solidFill>
            </a:endParaRPr>
          </a:p>
          <a:p>
            <a:pPr indent="0" lvl="0" marL="0" rtl="0" algn="l">
              <a:spcBef>
                <a:spcPts val="0"/>
              </a:spcBef>
              <a:spcAft>
                <a:spcPts val="0"/>
              </a:spcAft>
              <a:buNone/>
            </a:pPr>
            <a:r>
              <a:t/>
            </a:r>
            <a:endParaRPr sz="1100"/>
          </a:p>
        </p:txBody>
      </p:sp>
      <p:sp>
        <p:nvSpPr>
          <p:cNvPr id="498" name="Google Shape;498;p41"/>
          <p:cNvSpPr txBox="1"/>
          <p:nvPr/>
        </p:nvSpPr>
        <p:spPr>
          <a:xfrm>
            <a:off x="713700" y="460763"/>
            <a:ext cx="7566000" cy="4682700"/>
          </a:xfrm>
          <a:prstGeom prst="rect">
            <a:avLst/>
          </a:prstGeom>
          <a:noFill/>
          <a:ln>
            <a:noFill/>
          </a:ln>
        </p:spPr>
        <p:txBody>
          <a:bodyPr anchorCtr="0" anchor="t" bIns="68575" lIns="68575" spcFirstLastPara="1" rIns="68575" wrap="square" tIns="68575">
            <a:noAutofit/>
          </a:bodyPr>
          <a:lstStyle/>
          <a:p>
            <a:pPr indent="-260350" lvl="0" marL="342900" rtl="0" algn="just">
              <a:lnSpc>
                <a:spcPct val="100000"/>
              </a:lnSpc>
              <a:spcBef>
                <a:spcPts val="800"/>
              </a:spcBef>
              <a:spcAft>
                <a:spcPts val="0"/>
              </a:spcAft>
              <a:buClr>
                <a:srgbClr val="222222"/>
              </a:buClr>
              <a:buSzPts val="1500"/>
              <a:buFont typeface="Proxima Nova Semibold"/>
              <a:buChar char="●"/>
            </a:pPr>
            <a:r>
              <a:rPr lang="en" sz="1500">
                <a:solidFill>
                  <a:schemeClr val="dk1"/>
                </a:solidFill>
                <a:highlight>
                  <a:srgbClr val="FFFFFF"/>
                </a:highlight>
                <a:latin typeface="Proxima Nova Semibold"/>
                <a:ea typeface="Proxima Nova Semibold"/>
                <a:cs typeface="Proxima Nova Semibold"/>
                <a:sym typeface="Proxima Nova Semibold"/>
              </a:rPr>
              <a:t>For any expense made in</a:t>
            </a:r>
            <a:r>
              <a:rPr lang="en" sz="1500">
                <a:solidFill>
                  <a:schemeClr val="dk1"/>
                </a:solidFill>
                <a:highlight>
                  <a:srgbClr val="FFFFFF"/>
                </a:highlight>
                <a:latin typeface="Proxima Nova Semibold"/>
                <a:ea typeface="Proxima Nova Semibold"/>
                <a:cs typeface="Proxima Nova Semibold"/>
                <a:sym typeface="Proxima Nova Semibold"/>
              </a:rPr>
              <a:t> Mexico (business trip or other), it's imperative for you to upload only valid "Facturas" (only PDF file) to your Expensify Report. </a:t>
            </a:r>
            <a:r>
              <a:rPr lang="en" sz="1500">
                <a:solidFill>
                  <a:schemeClr val="dk1"/>
                </a:solidFill>
                <a:highlight>
                  <a:srgbClr val="FFFFFF"/>
                </a:highlight>
                <a:latin typeface="Proxima Nova Semibold"/>
                <a:ea typeface="Proxima Nova Semibold"/>
                <a:cs typeface="Proxima Nova Semibold"/>
                <a:sym typeface="Proxima Nova Semibold"/>
              </a:rPr>
              <a:t>In case of a foreign vendor, you can upload a confirmation, ticket or receipt.</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342900" rtl="0" algn="just">
              <a:lnSpc>
                <a:spcPct val="100000"/>
              </a:lnSpc>
              <a:spcBef>
                <a:spcPts val="800"/>
              </a:spcBef>
              <a:spcAft>
                <a:spcPts val="0"/>
              </a:spcAft>
              <a:buNone/>
            </a:pPr>
            <a:r>
              <a:t/>
            </a:r>
            <a:endParaRPr sz="1500">
              <a:solidFill>
                <a:schemeClr val="dk1"/>
              </a:solidFill>
              <a:highlight>
                <a:srgbClr val="FFFFFF"/>
              </a:highlight>
              <a:latin typeface="Proxima Nova Semibold"/>
              <a:ea typeface="Proxima Nova Semibold"/>
              <a:cs typeface="Proxima Nova Semibold"/>
              <a:sym typeface="Proxima Nova Semibold"/>
            </a:endParaRPr>
          </a:p>
          <a:p>
            <a:pPr indent="-260350" lvl="0" marL="342900" rtl="0" algn="just">
              <a:lnSpc>
                <a:spcPct val="100000"/>
              </a:lnSpc>
              <a:spcBef>
                <a:spcPts val="800"/>
              </a:spcBef>
              <a:spcAft>
                <a:spcPts val="0"/>
              </a:spcAft>
              <a:buClr>
                <a:srgbClr val="222222"/>
              </a:buClr>
              <a:buSzPts val="1500"/>
              <a:buFont typeface="Proxima Nova Semibold"/>
              <a:buChar char="●"/>
            </a:pPr>
            <a:r>
              <a:rPr lang="en" sz="1500">
                <a:solidFill>
                  <a:schemeClr val="dk1"/>
                </a:solidFill>
                <a:highlight>
                  <a:srgbClr val="FFFFFF"/>
                </a:highlight>
                <a:latin typeface="Proxima Nova Semibold"/>
                <a:ea typeface="Proxima Nova Semibold"/>
                <a:cs typeface="Proxima Nova Semibold"/>
                <a:sym typeface="Proxima Nova Semibold"/>
              </a:rPr>
              <a:t>If the business trip is outside Mexico, you must upload both into Expensify, receipts and facturas ('facturas' for those expenses made in Mexico).</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342900" rtl="0" algn="just">
              <a:lnSpc>
                <a:spcPct val="100000"/>
              </a:lnSpc>
              <a:spcBef>
                <a:spcPts val="800"/>
              </a:spcBef>
              <a:spcAft>
                <a:spcPts val="0"/>
              </a:spcAft>
              <a:buNone/>
            </a:pPr>
            <a:r>
              <a:t/>
            </a:r>
            <a:endParaRPr sz="1500">
              <a:solidFill>
                <a:schemeClr val="dk1"/>
              </a:solidFill>
              <a:highlight>
                <a:srgbClr val="FFFFFF"/>
              </a:highlight>
              <a:latin typeface="Proxima Nova Semibold"/>
              <a:ea typeface="Proxima Nova Semibold"/>
              <a:cs typeface="Proxima Nova Semibold"/>
              <a:sym typeface="Proxima Nova Semibold"/>
            </a:endParaRPr>
          </a:p>
          <a:p>
            <a:pPr indent="-260350" lvl="0" marL="342900" rtl="0" algn="just">
              <a:lnSpc>
                <a:spcPct val="100000"/>
              </a:lnSpc>
              <a:spcBef>
                <a:spcPts val="800"/>
              </a:spcBef>
              <a:spcAft>
                <a:spcPts val="0"/>
              </a:spcAft>
              <a:buClr>
                <a:srgbClr val="222222"/>
              </a:buClr>
              <a:buSzPts val="1500"/>
              <a:buFont typeface="Proxima Nova Semibold"/>
              <a:buChar char="●"/>
            </a:pPr>
            <a:r>
              <a:rPr lang="en" sz="1500">
                <a:solidFill>
                  <a:schemeClr val="dk1"/>
                </a:solidFill>
                <a:highlight>
                  <a:srgbClr val="FFFFFF"/>
                </a:highlight>
                <a:latin typeface="Proxima Nova Semibold"/>
                <a:ea typeface="Proxima Nova Semibold"/>
                <a:cs typeface="Proxima Nova Semibold"/>
                <a:sym typeface="Proxima Nova Semibold"/>
              </a:rPr>
              <a:t>Here’s Wizeline Mexico fiscal information for your reference when you need to request an invoice,</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80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Wizeline S de RL de CV</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WIZ1401312V2</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Calle Amado Nervo #2200 Int. 401, 501 y 601</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Col. Ciudad del Sol</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CP 45050</a:t>
            </a:r>
            <a:endParaRPr sz="1500">
              <a:solidFill>
                <a:schemeClr val="dk1"/>
              </a:solidFill>
              <a:highlight>
                <a:srgbClr val="FFFFFF"/>
              </a:highlight>
              <a:latin typeface="Proxima Nova Semibold"/>
              <a:ea typeface="Proxima Nova Semibold"/>
              <a:cs typeface="Proxima Nova Semibold"/>
              <a:sym typeface="Proxima Nova Semibold"/>
            </a:endParaRPr>
          </a:p>
          <a:p>
            <a:pPr indent="0" lvl="0" marL="571500" rtl="0" algn="l">
              <a:lnSpc>
                <a:spcPct val="100000"/>
              </a:lnSpc>
              <a:spcBef>
                <a:spcPts val="0"/>
              </a:spcBef>
              <a:spcAft>
                <a:spcPts val="0"/>
              </a:spcAft>
              <a:buClr>
                <a:schemeClr val="dk1"/>
              </a:buClr>
              <a:buSzPts val="800"/>
              <a:buFont typeface="Arial"/>
              <a:buNone/>
            </a:pPr>
            <a:r>
              <a:rPr lang="en" sz="1500">
                <a:solidFill>
                  <a:schemeClr val="dk1"/>
                </a:solidFill>
                <a:highlight>
                  <a:srgbClr val="FFFFFF"/>
                </a:highlight>
                <a:latin typeface="Proxima Nova Semibold"/>
                <a:ea typeface="Proxima Nova Semibold"/>
                <a:cs typeface="Proxima Nova Semibold"/>
                <a:sym typeface="Proxima Nova Semibold"/>
              </a:rPr>
              <a:t>Zapopan, Jalisco</a:t>
            </a:r>
            <a:r>
              <a:rPr i="1" lang="en" sz="1500">
                <a:solidFill>
                  <a:schemeClr val="dk1"/>
                </a:solidFill>
                <a:highlight>
                  <a:srgbClr val="FFFFFF"/>
                </a:highlight>
                <a:latin typeface="Proxima Nova Semibold"/>
                <a:ea typeface="Proxima Nova Semibold"/>
                <a:cs typeface="Proxima Nova Semibold"/>
                <a:sym typeface="Proxima Nova Semibold"/>
              </a:rPr>
              <a:t> </a:t>
            </a:r>
            <a:endParaRPr i="1" sz="1500">
              <a:solidFill>
                <a:schemeClr val="dk1"/>
              </a:solidFill>
              <a:highlight>
                <a:srgbClr val="FFFFFF"/>
              </a:highlight>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Clr>
                <a:schemeClr val="dk1"/>
              </a:buClr>
              <a:buSzPts val="800"/>
              <a:buFont typeface="Arial"/>
              <a:buNone/>
            </a:pPr>
            <a:r>
              <a:t/>
            </a:r>
            <a:endParaRPr i="1" sz="1500">
              <a:solidFill>
                <a:schemeClr val="dk1"/>
              </a:solidFill>
              <a:highlight>
                <a:srgbClr val="FFFFFF"/>
              </a:highlight>
              <a:latin typeface="Proxima Nova Semibold"/>
              <a:ea typeface="Proxima Nova Semibold"/>
              <a:cs typeface="Proxima Nova Semibold"/>
              <a:sym typeface="Proxima Nova Semibold"/>
            </a:endParaRPr>
          </a:p>
          <a:p>
            <a:pPr indent="-260350" lvl="0" marL="342900" rtl="0" algn="l">
              <a:lnSpc>
                <a:spcPct val="100000"/>
              </a:lnSpc>
              <a:spcBef>
                <a:spcPts val="0"/>
              </a:spcBef>
              <a:spcAft>
                <a:spcPts val="0"/>
              </a:spcAft>
              <a:buClr>
                <a:schemeClr val="dk1"/>
              </a:buClr>
              <a:buSzPts val="1500"/>
              <a:buFont typeface="Proxima Nova Semibold"/>
              <a:buChar char="●"/>
            </a:pPr>
            <a:r>
              <a:rPr lang="en" sz="1500">
                <a:solidFill>
                  <a:schemeClr val="dk1"/>
                </a:solidFill>
                <a:highlight>
                  <a:srgbClr val="FFFFFF"/>
                </a:highlight>
                <a:latin typeface="Proxima Nova Semibold"/>
                <a:ea typeface="Proxima Nova Semibold"/>
                <a:cs typeface="Proxima Nova Semibold"/>
                <a:sym typeface="Proxima Nova Semibold"/>
              </a:rPr>
              <a:t>Make sure you select “Uso de CFDI: Gastos en general”.</a:t>
            </a:r>
            <a:endParaRPr sz="1500">
              <a:solidFill>
                <a:schemeClr val="dk1"/>
              </a:solidFill>
              <a:highlight>
                <a:srgbClr val="FFFFFF"/>
              </a:highlight>
              <a:latin typeface="Proxima Nova Semibold"/>
              <a:ea typeface="Proxima Nova Semibold"/>
              <a:cs typeface="Proxima Nova Semibold"/>
              <a:sym typeface="Proxima Nova Semibold"/>
            </a:endParaRPr>
          </a:p>
        </p:txBody>
      </p:sp>
      <p:pic>
        <p:nvPicPr>
          <p:cNvPr id="499" name="Google Shape;499;p41"/>
          <p:cNvPicPr preferRelativeResize="0"/>
          <p:nvPr/>
        </p:nvPicPr>
        <p:blipFill>
          <a:blip r:embed="rId3">
            <a:alphaModFix/>
          </a:blip>
          <a:stretch>
            <a:fillRect/>
          </a:stretch>
        </p:blipFill>
        <p:spPr>
          <a:xfrm rot="962065">
            <a:off x="6490106" y="3318113"/>
            <a:ext cx="1203057" cy="12030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idx="1" type="body"/>
          </p:nvPr>
        </p:nvSpPr>
        <p:spPr>
          <a:xfrm>
            <a:off x="652188" y="329988"/>
            <a:ext cx="8491800" cy="750000"/>
          </a:xfrm>
          <a:prstGeom prst="rect">
            <a:avLst/>
          </a:prstGeom>
          <a:noFill/>
          <a:ln>
            <a:noFill/>
          </a:ln>
        </p:spPr>
        <p:txBody>
          <a:bodyPr anchorCtr="0" anchor="ctr" bIns="91425" lIns="91425" spcFirstLastPara="1" rIns="91425" wrap="square" tIns="91425">
            <a:noAutofit/>
          </a:bodyPr>
          <a:lstStyle/>
          <a:p>
            <a:pPr indent="-260350" lvl="0" marL="342900" marR="0" rtl="0" algn="l">
              <a:lnSpc>
                <a:spcPct val="90000"/>
              </a:lnSpc>
              <a:spcBef>
                <a:spcPts val="0"/>
              </a:spcBef>
              <a:spcAft>
                <a:spcPts val="0"/>
              </a:spcAft>
              <a:buSzPts val="1500"/>
              <a:buFont typeface="Proxima Nova Semibold"/>
              <a:buAutoNum type="arabicPeriod"/>
            </a:pPr>
            <a:r>
              <a:rPr lang="en" sz="1500">
                <a:latin typeface="Proxima Nova Semibold"/>
                <a:ea typeface="Proxima Nova Semibold"/>
                <a:cs typeface="Proxima Nova Semibold"/>
                <a:sym typeface="Proxima Nova Semibold"/>
              </a:rPr>
              <a:t>Login into Expensify.</a:t>
            </a:r>
            <a:endParaRPr i="0" sz="1500" u="none" cap="none" strike="noStrike">
              <a:solidFill>
                <a:schemeClr val="dk1"/>
              </a:solidFill>
              <a:latin typeface="Proxima Nova Semibold"/>
              <a:ea typeface="Proxima Nova Semibold"/>
              <a:cs typeface="Proxima Nova Semibold"/>
              <a:sym typeface="Proxima Nova Semibold"/>
            </a:endParaRPr>
          </a:p>
        </p:txBody>
      </p:sp>
      <p:pic>
        <p:nvPicPr>
          <p:cNvPr id="505" name="Google Shape;505;p42"/>
          <p:cNvPicPr preferRelativeResize="0"/>
          <p:nvPr/>
        </p:nvPicPr>
        <p:blipFill rotWithShape="1">
          <a:blip r:embed="rId3">
            <a:alphaModFix/>
          </a:blip>
          <a:srcRect b="0" l="0" r="0" t="0"/>
          <a:stretch/>
        </p:blipFill>
        <p:spPr>
          <a:xfrm>
            <a:off x="880781" y="846169"/>
            <a:ext cx="7398920" cy="3843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3"/>
          <p:cNvPicPr preferRelativeResize="0"/>
          <p:nvPr/>
        </p:nvPicPr>
        <p:blipFill rotWithShape="1">
          <a:blip r:embed="rId3">
            <a:alphaModFix/>
          </a:blip>
          <a:srcRect b="24862" l="0" r="0" t="0"/>
          <a:stretch/>
        </p:blipFill>
        <p:spPr>
          <a:xfrm>
            <a:off x="762188" y="833775"/>
            <a:ext cx="7858988" cy="2695200"/>
          </a:xfrm>
          <a:prstGeom prst="rect">
            <a:avLst/>
          </a:prstGeom>
          <a:noFill/>
          <a:ln>
            <a:noFill/>
          </a:ln>
        </p:spPr>
      </p:pic>
      <p:sp>
        <p:nvSpPr>
          <p:cNvPr id="511" name="Google Shape;511;p43"/>
          <p:cNvSpPr/>
          <p:nvPr/>
        </p:nvSpPr>
        <p:spPr>
          <a:xfrm>
            <a:off x="707231" y="419353"/>
            <a:ext cx="8029500" cy="3003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2"/>
            </a:pPr>
            <a:r>
              <a:rPr lang="en" sz="1500">
                <a:solidFill>
                  <a:schemeClr val="dk1"/>
                </a:solidFill>
                <a:latin typeface="Proxima Nova Semibold"/>
                <a:ea typeface="Proxima Nova Semibold"/>
                <a:cs typeface="Proxima Nova Semibold"/>
                <a:sym typeface="Proxima Nova Semibold"/>
              </a:rPr>
              <a:t>On the left menu, select</a:t>
            </a:r>
            <a:r>
              <a:rPr i="0" lang="en" sz="1500" u="none" cap="none" strike="noStrike">
                <a:solidFill>
                  <a:schemeClr val="dk1"/>
                </a:solidFill>
                <a:latin typeface="Proxima Nova Semibold"/>
                <a:ea typeface="Proxima Nova Semibold"/>
                <a:cs typeface="Proxima Nova Semibold"/>
                <a:sym typeface="Proxima Nova Semibold"/>
              </a:rPr>
              <a:t> Reports. </a:t>
            </a:r>
            <a:r>
              <a:rPr lang="en" sz="1500">
                <a:solidFill>
                  <a:schemeClr val="dk1"/>
                </a:solidFill>
                <a:latin typeface="Proxima Nova Semibold"/>
                <a:ea typeface="Proxima Nova Semibold"/>
                <a:cs typeface="Proxima Nova Semibold"/>
                <a:sym typeface="Proxima Nova Semibold"/>
              </a:rPr>
              <a:t>T</a:t>
            </a:r>
            <a:r>
              <a:rPr i="0" lang="en" sz="1500" u="none" cap="none" strike="noStrike">
                <a:solidFill>
                  <a:schemeClr val="dk1"/>
                </a:solidFill>
                <a:latin typeface="Proxima Nova Semibold"/>
                <a:ea typeface="Proxima Nova Semibold"/>
                <a:cs typeface="Proxima Nova Semibold"/>
                <a:sym typeface="Proxima Nova Semibold"/>
              </a:rPr>
              <a:t>hen, click New Report on the top right.</a:t>
            </a:r>
            <a:endParaRPr i="0" sz="1500" u="none" cap="none" strike="noStrike">
              <a:solidFill>
                <a:schemeClr val="dk1"/>
              </a:solidFill>
              <a:latin typeface="Proxima Nova Semibold"/>
              <a:ea typeface="Proxima Nova Semibold"/>
              <a:cs typeface="Proxima Nova Semibold"/>
              <a:sym typeface="Proxima Nova Semibold"/>
            </a:endParaRPr>
          </a:p>
        </p:txBody>
      </p:sp>
      <p:sp>
        <p:nvSpPr>
          <p:cNvPr id="512" name="Google Shape;512;p43"/>
          <p:cNvSpPr/>
          <p:nvPr/>
        </p:nvSpPr>
        <p:spPr>
          <a:xfrm>
            <a:off x="635794" y="2205789"/>
            <a:ext cx="743100" cy="318600"/>
          </a:xfrm>
          <a:prstGeom prst="rect">
            <a:avLst/>
          </a:prstGeom>
          <a:noFill/>
          <a:ln cap="flat" cmpd="sng" w="254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br>
              <a:rPr lang="en" sz="1400">
                <a:solidFill>
                  <a:schemeClr val="lt1"/>
                </a:solidFill>
                <a:latin typeface="Calibri"/>
                <a:ea typeface="Calibri"/>
                <a:cs typeface="Calibri"/>
                <a:sym typeface="Calibri"/>
              </a:rPr>
            </a:br>
            <a:endParaRPr b="0" i="0" sz="1400" u="none" cap="none" strike="noStrike">
              <a:solidFill>
                <a:schemeClr val="lt1"/>
              </a:solidFill>
              <a:latin typeface="Calibri"/>
              <a:ea typeface="Calibri"/>
              <a:cs typeface="Calibri"/>
              <a:sym typeface="Calibri"/>
            </a:endParaRPr>
          </a:p>
        </p:txBody>
      </p:sp>
      <p:sp>
        <p:nvSpPr>
          <p:cNvPr id="513" name="Google Shape;513;p43"/>
          <p:cNvSpPr/>
          <p:nvPr/>
        </p:nvSpPr>
        <p:spPr>
          <a:xfrm>
            <a:off x="6892144" y="2778168"/>
            <a:ext cx="1358700" cy="448500"/>
          </a:xfrm>
          <a:prstGeom prst="rect">
            <a:avLst/>
          </a:prstGeom>
          <a:noFill/>
          <a:ln cap="flat" cmpd="sng" w="254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br>
              <a:rPr lang="en" sz="1400">
                <a:solidFill>
                  <a:schemeClr val="lt1"/>
                </a:solidFill>
                <a:latin typeface="Calibri"/>
                <a:ea typeface="Calibri"/>
                <a:cs typeface="Calibri"/>
                <a:sym typeface="Calibri"/>
              </a:rPr>
            </a:br>
            <a:endParaRPr b="0" i="0" sz="1400" u="none" cap="none" strike="noStrike">
              <a:solidFill>
                <a:schemeClr val="lt1"/>
              </a:solidFill>
              <a:latin typeface="Calibri"/>
              <a:ea typeface="Calibri"/>
              <a:cs typeface="Calibri"/>
              <a:sym typeface="Calibri"/>
            </a:endParaRPr>
          </a:p>
        </p:txBody>
      </p:sp>
      <p:sp>
        <p:nvSpPr>
          <p:cNvPr id="514" name="Google Shape;514;p43"/>
          <p:cNvSpPr txBox="1"/>
          <p:nvPr/>
        </p:nvSpPr>
        <p:spPr>
          <a:xfrm>
            <a:off x="762188" y="3627244"/>
            <a:ext cx="7245900" cy="94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i="1" lang="en" sz="1300">
                <a:latin typeface="Calibri"/>
                <a:ea typeface="Calibri"/>
                <a:cs typeface="Calibri"/>
                <a:sym typeface="Calibri"/>
              </a:rPr>
              <a:t>*</a:t>
            </a:r>
            <a:r>
              <a:rPr i="1" lang="en" sz="1300">
                <a:latin typeface="Proxima Nova Semibold"/>
                <a:ea typeface="Proxima Nova Semibold"/>
                <a:cs typeface="Proxima Nova Semibold"/>
                <a:sym typeface="Proxima Nova Semibold"/>
              </a:rPr>
              <a:t>Make sure you’re using the correct policy according to the office you’re based.</a:t>
            </a:r>
            <a:endParaRPr i="1" sz="1300">
              <a:latin typeface="Proxima Nova Semibold"/>
              <a:ea typeface="Proxima Nova Semibold"/>
              <a:cs typeface="Proxima Nova Semibold"/>
              <a:sym typeface="Proxima Nova Semibold"/>
            </a:endParaRPr>
          </a:p>
        </p:txBody>
      </p:sp>
      <p:sp>
        <p:nvSpPr>
          <p:cNvPr id="515" name="Google Shape;515;p43"/>
          <p:cNvSpPr/>
          <p:nvPr/>
        </p:nvSpPr>
        <p:spPr>
          <a:xfrm>
            <a:off x="6026550" y="960450"/>
            <a:ext cx="742200" cy="192000"/>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 name="Google Shape;516;p43"/>
          <p:cNvSpPr/>
          <p:nvPr/>
        </p:nvSpPr>
        <p:spPr>
          <a:xfrm>
            <a:off x="6026550" y="2906419"/>
            <a:ext cx="742200" cy="192000"/>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7" name="Google Shape;517;p43"/>
          <p:cNvSpPr/>
          <p:nvPr/>
        </p:nvSpPr>
        <p:spPr>
          <a:xfrm rot="-2700000">
            <a:off x="200421" y="2778196"/>
            <a:ext cx="742038" cy="191767"/>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4"/>
          <p:cNvSpPr/>
          <p:nvPr/>
        </p:nvSpPr>
        <p:spPr>
          <a:xfrm>
            <a:off x="657225" y="324675"/>
            <a:ext cx="8301000" cy="76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1500" u="none" cap="none" strike="noStrike">
                <a:solidFill>
                  <a:schemeClr val="dk1"/>
                </a:solidFill>
                <a:latin typeface="Proxima Nova Semibold"/>
                <a:ea typeface="Proxima Nova Semibold"/>
                <a:cs typeface="Proxima Nova Semibold"/>
                <a:sym typeface="Proxima Nova Semibold"/>
              </a:rPr>
              <a:t>When </a:t>
            </a:r>
            <a:r>
              <a:rPr lang="en" sz="1500">
                <a:solidFill>
                  <a:schemeClr val="dk1"/>
                </a:solidFill>
                <a:latin typeface="Proxima Nova Semibold"/>
                <a:ea typeface="Proxima Nova Semibold"/>
                <a:cs typeface="Proxima Nova Semibold"/>
                <a:sym typeface="Proxima Nova Semibold"/>
              </a:rPr>
              <a:t>a</a:t>
            </a:r>
            <a:r>
              <a:rPr i="0" lang="en" sz="1500" u="none" cap="none" strike="noStrike">
                <a:solidFill>
                  <a:schemeClr val="dk1"/>
                </a:solidFill>
                <a:latin typeface="Proxima Nova Semibold"/>
                <a:ea typeface="Proxima Nova Semibold"/>
                <a:cs typeface="Proxima Nova Semibold"/>
                <a:sym typeface="Proxima Nova Semibold"/>
              </a:rPr>
              <a:t> new report is created, its status</a:t>
            </a:r>
            <a:r>
              <a:rPr lang="en" sz="1500">
                <a:solidFill>
                  <a:schemeClr val="dk1"/>
                </a:solidFill>
                <a:latin typeface="Proxima Nova Semibold"/>
                <a:ea typeface="Proxima Nova Semibold"/>
                <a:cs typeface="Proxima Nova Semibold"/>
                <a:sym typeface="Proxima Nova Semibold"/>
              </a:rPr>
              <a:t> will always</a:t>
            </a:r>
            <a:r>
              <a:rPr i="0" lang="en" sz="1500" u="none" cap="none" strike="noStrike">
                <a:solidFill>
                  <a:schemeClr val="dk1"/>
                </a:solidFill>
                <a:latin typeface="Proxima Nova Semibold"/>
                <a:ea typeface="Proxima Nova Semibold"/>
                <a:cs typeface="Proxima Nova Semibold"/>
                <a:sym typeface="Proxima Nova Semibold"/>
              </a:rPr>
              <a:t> be </a:t>
            </a:r>
            <a:r>
              <a:rPr lang="en" sz="1500">
                <a:solidFill>
                  <a:schemeClr val="dk1"/>
                </a:solidFill>
                <a:latin typeface="Proxima Nova Semibold"/>
                <a:ea typeface="Proxima Nova Semibold"/>
                <a:cs typeface="Proxima Nova Semibold"/>
                <a:sym typeface="Proxima Nova Semibold"/>
              </a:rPr>
              <a:t>“</a:t>
            </a:r>
            <a:r>
              <a:rPr lang="en" sz="1500" u="none" cap="none" strike="noStrike">
                <a:solidFill>
                  <a:schemeClr val="dk1"/>
                </a:solidFill>
                <a:latin typeface="Proxima Nova Semibold"/>
                <a:ea typeface="Proxima Nova Semibold"/>
                <a:cs typeface="Proxima Nova Semibold"/>
                <a:sym typeface="Proxima Nova Semibold"/>
              </a:rPr>
              <a:t>Open</a:t>
            </a:r>
            <a:r>
              <a:rPr lang="en" sz="1500">
                <a:solidFill>
                  <a:schemeClr val="dk1"/>
                </a:solidFill>
                <a:latin typeface="Proxima Nova Semibold"/>
                <a:ea typeface="Proxima Nova Semibold"/>
                <a:cs typeface="Proxima Nova Semibold"/>
                <a:sym typeface="Proxima Nova Semibold"/>
              </a:rPr>
              <a:t>”</a:t>
            </a:r>
            <a:r>
              <a:rPr i="0" lang="en" sz="1500" u="none" cap="none" strike="noStrike">
                <a:solidFill>
                  <a:schemeClr val="dk1"/>
                </a:solidFill>
                <a:latin typeface="Proxima Nova Semibold"/>
                <a:ea typeface="Proxima Nova Semibold"/>
                <a:cs typeface="Proxima Nova Semibold"/>
                <a:sym typeface="Proxima Nova Semibold"/>
              </a:rPr>
              <a:t> and it remains </a:t>
            </a:r>
            <a:r>
              <a:rPr lang="en" sz="1500">
                <a:solidFill>
                  <a:schemeClr val="dk1"/>
                </a:solidFill>
                <a:latin typeface="Proxima Nova Semibold"/>
                <a:ea typeface="Proxima Nova Semibold"/>
                <a:cs typeface="Proxima Nova Semibold"/>
                <a:sym typeface="Proxima Nova Semibold"/>
              </a:rPr>
              <a:t>until</a:t>
            </a:r>
            <a:r>
              <a:rPr i="0" lang="en" sz="1500" u="none" cap="none" strike="noStrike">
                <a:solidFill>
                  <a:schemeClr val="dk1"/>
                </a:solidFill>
                <a:latin typeface="Proxima Nova Semibold"/>
                <a:ea typeface="Proxima Nova Semibold"/>
                <a:cs typeface="Proxima Nova Semibold"/>
                <a:sym typeface="Proxima Nova Semibold"/>
              </a:rPr>
              <a:t> </a:t>
            </a:r>
            <a:r>
              <a:rPr lang="en" sz="1500">
                <a:solidFill>
                  <a:schemeClr val="dk1"/>
                </a:solidFill>
                <a:latin typeface="Proxima Nova Semibold"/>
                <a:ea typeface="Proxima Nova Semibold"/>
                <a:cs typeface="Proxima Nova Semibold"/>
                <a:sym typeface="Proxima Nova Semibold"/>
              </a:rPr>
              <a:t>you </a:t>
            </a:r>
            <a:r>
              <a:rPr i="0" lang="en" sz="1500" u="none" cap="none" strike="noStrike">
                <a:solidFill>
                  <a:schemeClr val="dk1"/>
                </a:solidFill>
                <a:latin typeface="Proxima Nova Semibold"/>
                <a:ea typeface="Proxima Nova Semibold"/>
                <a:cs typeface="Proxima Nova Semibold"/>
                <a:sym typeface="Proxima Nova Semibold"/>
              </a:rPr>
              <a:t>add your expenses (receipts and invoices) and s</a:t>
            </a:r>
            <a:r>
              <a:rPr lang="en" sz="1500">
                <a:solidFill>
                  <a:schemeClr val="dk1"/>
                </a:solidFill>
                <a:latin typeface="Proxima Nova Semibold"/>
                <a:ea typeface="Proxima Nova Semibold"/>
                <a:cs typeface="Proxima Nova Semibold"/>
                <a:sym typeface="Proxima Nova Semibold"/>
              </a:rPr>
              <a:t>ubmit it</a:t>
            </a:r>
            <a:r>
              <a:rPr i="0" lang="en" sz="1500" u="none" cap="none" strike="noStrike">
                <a:solidFill>
                  <a:schemeClr val="dk1"/>
                </a:solidFill>
                <a:latin typeface="Proxima Nova Semibold"/>
                <a:ea typeface="Proxima Nova Semibold"/>
                <a:cs typeface="Proxima Nova Semibold"/>
                <a:sym typeface="Proxima Nova Semibold"/>
              </a:rPr>
              <a:t>. You can follow up on your report status </a:t>
            </a:r>
            <a:r>
              <a:rPr lang="en" sz="1500">
                <a:solidFill>
                  <a:schemeClr val="dk1"/>
                </a:solidFill>
                <a:latin typeface="Proxima Nova Semibold"/>
                <a:ea typeface="Proxima Nova Semibold"/>
                <a:cs typeface="Proxima Nova Semibold"/>
                <a:sym typeface="Proxima Nova Semibold"/>
              </a:rPr>
              <a:t>using</a:t>
            </a:r>
            <a:r>
              <a:rPr i="0" lang="en" sz="1500" u="none" cap="none" strike="noStrike">
                <a:solidFill>
                  <a:schemeClr val="dk1"/>
                </a:solidFill>
                <a:latin typeface="Proxima Nova Semibold"/>
                <a:ea typeface="Proxima Nova Semibold"/>
                <a:cs typeface="Proxima Nova Semibold"/>
                <a:sym typeface="Proxima Nova Semibold"/>
              </a:rPr>
              <a:t> </a:t>
            </a:r>
            <a:r>
              <a:rPr lang="en" sz="1500">
                <a:solidFill>
                  <a:schemeClr val="dk1"/>
                </a:solidFill>
                <a:latin typeface="Proxima Nova Semibold"/>
                <a:ea typeface="Proxima Nova Semibold"/>
                <a:cs typeface="Proxima Nova Semibold"/>
                <a:sym typeface="Proxima Nova Semibold"/>
              </a:rPr>
              <a:t>its</a:t>
            </a:r>
            <a:r>
              <a:rPr i="0" lang="en" sz="1500" u="none" cap="none" strike="noStrike">
                <a:solidFill>
                  <a:schemeClr val="dk1"/>
                </a:solidFill>
                <a:latin typeface="Proxima Nova Semibold"/>
                <a:ea typeface="Proxima Nova Semibold"/>
                <a:cs typeface="Proxima Nova Semibold"/>
                <a:sym typeface="Proxima Nova Semibold"/>
              </a:rPr>
              <a:t> </a:t>
            </a:r>
            <a:r>
              <a:rPr b="1" i="0" lang="en" sz="1500" u="none" cap="none" strike="noStrike">
                <a:solidFill>
                  <a:schemeClr val="dk1"/>
                </a:solidFill>
                <a:latin typeface="Proxima Nova"/>
                <a:ea typeface="Proxima Nova"/>
                <a:cs typeface="Proxima Nova"/>
                <a:sym typeface="Proxima Nova"/>
              </a:rPr>
              <a:t>ID number.</a:t>
            </a:r>
            <a:endParaRPr b="1" sz="1500">
              <a:solidFill>
                <a:schemeClr val="dk1"/>
              </a:solidFill>
              <a:latin typeface="Proxima Nova"/>
              <a:ea typeface="Proxima Nova"/>
              <a:cs typeface="Proxima Nova"/>
              <a:sym typeface="Proxima Nova"/>
            </a:endParaRPr>
          </a:p>
        </p:txBody>
      </p:sp>
      <p:pic>
        <p:nvPicPr>
          <p:cNvPr id="524" name="Google Shape;524;p44"/>
          <p:cNvPicPr preferRelativeResize="0"/>
          <p:nvPr/>
        </p:nvPicPr>
        <p:blipFill rotWithShape="1">
          <a:blip r:embed="rId3">
            <a:alphaModFix/>
          </a:blip>
          <a:srcRect b="12418" l="0" r="0" t="0"/>
          <a:stretch/>
        </p:blipFill>
        <p:spPr>
          <a:xfrm>
            <a:off x="657225" y="1250344"/>
            <a:ext cx="7778833" cy="3317382"/>
          </a:xfrm>
          <a:prstGeom prst="rect">
            <a:avLst/>
          </a:prstGeom>
          <a:noFill/>
          <a:ln>
            <a:noFill/>
          </a:ln>
        </p:spPr>
      </p:pic>
      <p:sp>
        <p:nvSpPr>
          <p:cNvPr id="525" name="Google Shape;525;p44"/>
          <p:cNvSpPr/>
          <p:nvPr/>
        </p:nvSpPr>
        <p:spPr>
          <a:xfrm rot="-2449192">
            <a:off x="1356581" y="2892422"/>
            <a:ext cx="742103" cy="192051"/>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5"/>
          <p:cNvSpPr/>
          <p:nvPr/>
        </p:nvSpPr>
        <p:spPr>
          <a:xfrm>
            <a:off x="578644" y="121650"/>
            <a:ext cx="8453400" cy="9768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3"/>
            </a:pPr>
            <a:r>
              <a:rPr lang="en" sz="1500">
                <a:solidFill>
                  <a:schemeClr val="dk1"/>
                </a:solidFill>
                <a:latin typeface="Proxima Nova Semibold"/>
                <a:ea typeface="Proxima Nova Semibold"/>
                <a:cs typeface="Proxima Nova Semibold"/>
                <a:sym typeface="Proxima Nova Semibold"/>
              </a:rPr>
              <a:t>Give your report  a </a:t>
            </a:r>
            <a:r>
              <a:rPr lang="en" sz="1500">
                <a:solidFill>
                  <a:schemeClr val="dk1"/>
                </a:solidFill>
                <a:latin typeface="Proxima Nova Semibold"/>
                <a:ea typeface="Proxima Nova Semibold"/>
                <a:cs typeface="Proxima Nova Semibold"/>
                <a:sym typeface="Proxima Nova Semibold"/>
              </a:rPr>
              <a:t>title</a:t>
            </a:r>
            <a:r>
              <a:rPr lang="en" sz="1500">
                <a:solidFill>
                  <a:schemeClr val="dk1"/>
                </a:solidFill>
                <a:latin typeface="Proxima Nova Semibold"/>
                <a:ea typeface="Proxima Nova Semibold"/>
                <a:cs typeface="Proxima Nova Semibold"/>
                <a:sym typeface="Proxima Nova Semibold"/>
              </a:rPr>
              <a:t>. Make sure you specify the project or the expense in the title. For example: “Health benefit (month)”, “Disney’s onsite”, etc.</a:t>
            </a:r>
            <a:endParaRPr sz="1500">
              <a:solidFill>
                <a:schemeClr val="dk1"/>
              </a:solidFill>
              <a:latin typeface="Proxima Nova Semibold"/>
              <a:ea typeface="Proxima Nova Semibold"/>
              <a:cs typeface="Proxima Nova Semibold"/>
              <a:sym typeface="Proxima Nova Semibold"/>
            </a:endParaRPr>
          </a:p>
          <a:p>
            <a:pPr indent="0" lvl="0" marL="685800" marR="0" rtl="0" algn="l">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i="1" lang="en" sz="1500">
                <a:solidFill>
                  <a:schemeClr val="dk1"/>
                </a:solidFill>
                <a:latin typeface="Proxima Nova Semibold"/>
                <a:ea typeface="Proxima Nova Semibold"/>
                <a:cs typeface="Proxima Nova Semibold"/>
                <a:sym typeface="Proxima Nova Semibold"/>
              </a:rPr>
              <a:t>Note: If your expenses are billable to the customer, mention it in the title of your report.</a:t>
            </a:r>
            <a:endParaRPr sz="1500">
              <a:solidFill>
                <a:schemeClr val="dk1"/>
              </a:solidFill>
              <a:latin typeface="Proxima Nova Semibold"/>
              <a:ea typeface="Proxima Nova Semibold"/>
              <a:cs typeface="Proxima Nova Semibold"/>
              <a:sym typeface="Proxima Nova Semibold"/>
            </a:endParaRPr>
          </a:p>
          <a:p>
            <a:pPr indent="0" lvl="0" marL="0" marR="0" rtl="0" algn="l">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a:p>
            <a:pPr indent="0" lvl="0" marL="0" marR="0" rtl="0" algn="l">
              <a:spcBef>
                <a:spcPts val="0"/>
              </a:spcBef>
              <a:spcAft>
                <a:spcPts val="0"/>
              </a:spcAft>
              <a:buNone/>
            </a:pPr>
            <a:r>
              <a:t/>
            </a:r>
            <a:endParaRPr i="1" sz="1500">
              <a:solidFill>
                <a:schemeClr val="dk1"/>
              </a:solidFill>
              <a:latin typeface="Proxima Nova Semibold"/>
              <a:ea typeface="Proxima Nova Semibold"/>
              <a:cs typeface="Proxima Nova Semibold"/>
              <a:sym typeface="Proxima Nova Semibold"/>
            </a:endParaRPr>
          </a:p>
        </p:txBody>
      </p:sp>
      <p:pic>
        <p:nvPicPr>
          <p:cNvPr id="531" name="Google Shape;531;p45"/>
          <p:cNvPicPr preferRelativeResize="0"/>
          <p:nvPr/>
        </p:nvPicPr>
        <p:blipFill rotWithShape="1">
          <a:blip r:embed="rId3">
            <a:alphaModFix/>
          </a:blip>
          <a:srcRect b="19607" l="12640" r="0" t="2801"/>
          <a:stretch/>
        </p:blipFill>
        <p:spPr>
          <a:xfrm>
            <a:off x="1053713" y="1189313"/>
            <a:ext cx="7518789" cy="3392062"/>
          </a:xfrm>
          <a:prstGeom prst="rect">
            <a:avLst/>
          </a:prstGeom>
          <a:noFill/>
          <a:ln>
            <a:noFill/>
          </a:ln>
        </p:spPr>
      </p:pic>
      <p:sp>
        <p:nvSpPr>
          <p:cNvPr id="532" name="Google Shape;532;p45"/>
          <p:cNvSpPr/>
          <p:nvPr/>
        </p:nvSpPr>
        <p:spPr>
          <a:xfrm>
            <a:off x="2694401" y="2393662"/>
            <a:ext cx="863700" cy="165300"/>
          </a:xfrm>
          <a:prstGeom prst="rect">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3" name="Google Shape;533;p45"/>
          <p:cNvSpPr/>
          <p:nvPr/>
        </p:nvSpPr>
        <p:spPr>
          <a:xfrm>
            <a:off x="2980406" y="2736563"/>
            <a:ext cx="436200" cy="91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4" name="Google Shape;534;p45"/>
          <p:cNvSpPr/>
          <p:nvPr/>
        </p:nvSpPr>
        <p:spPr>
          <a:xfrm rot="-1755560">
            <a:off x="1905345" y="2686511"/>
            <a:ext cx="742077" cy="191791"/>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6"/>
          <p:cNvSpPr/>
          <p:nvPr/>
        </p:nvSpPr>
        <p:spPr>
          <a:xfrm>
            <a:off x="789394" y="709331"/>
            <a:ext cx="8082900" cy="4155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4"/>
            </a:pPr>
            <a:r>
              <a:rPr lang="en" sz="1500">
                <a:solidFill>
                  <a:schemeClr val="dk1"/>
                </a:solidFill>
                <a:latin typeface="Proxima Nova Semibold"/>
                <a:ea typeface="Proxima Nova Semibold"/>
                <a:cs typeface="Proxima Nova Semibold"/>
                <a:sym typeface="Proxima Nova Semibold"/>
              </a:rPr>
              <a:t>Select your </a:t>
            </a:r>
            <a:r>
              <a:rPr b="1" lang="en" sz="1500">
                <a:solidFill>
                  <a:schemeClr val="dk1"/>
                </a:solidFill>
                <a:latin typeface="Proxima Nova"/>
                <a:ea typeface="Proxima Nova"/>
                <a:cs typeface="Proxima Nova"/>
                <a:sym typeface="Proxima Nova"/>
              </a:rPr>
              <a:t>Location</a:t>
            </a:r>
            <a:r>
              <a:rPr lang="en" sz="1500">
                <a:solidFill>
                  <a:schemeClr val="dk1"/>
                </a:solidFill>
                <a:latin typeface="Proxima Nova Semibold"/>
                <a:ea typeface="Proxima Nova Semibold"/>
                <a:cs typeface="Proxima Nova Semibold"/>
                <a:sym typeface="Proxima Nova Semibold"/>
              </a:rPr>
              <a:t>. This refers to the Office where you are based / hired:</a:t>
            </a:r>
            <a:endParaRPr sz="1500">
              <a:solidFill>
                <a:schemeClr val="dk1"/>
              </a:solidFill>
              <a:latin typeface="Proxima Nova Semibold"/>
              <a:ea typeface="Proxima Nova Semibold"/>
              <a:cs typeface="Proxima Nova Semibold"/>
              <a:sym typeface="Proxima Nova Semibold"/>
            </a:endParaRPr>
          </a:p>
          <a:p>
            <a:pPr indent="0" lvl="0" marL="34290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p:txBody>
      </p:sp>
      <p:sp>
        <p:nvSpPr>
          <p:cNvPr id="540" name="Google Shape;540;p46"/>
          <p:cNvSpPr/>
          <p:nvPr/>
        </p:nvSpPr>
        <p:spPr>
          <a:xfrm flipH="1" rot="10800000">
            <a:off x="3269293" y="2326865"/>
            <a:ext cx="432300" cy="75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1" name="Google Shape;541;p46"/>
          <p:cNvSpPr txBox="1"/>
          <p:nvPr/>
        </p:nvSpPr>
        <p:spPr>
          <a:xfrm>
            <a:off x="2616656" y="1302656"/>
            <a:ext cx="3101400" cy="2578200"/>
          </a:xfrm>
          <a:prstGeom prst="rect">
            <a:avLst/>
          </a:prstGeom>
          <a:noFill/>
          <a:ln>
            <a:noFill/>
          </a:ln>
        </p:spPr>
        <p:txBody>
          <a:bodyPr anchorCtr="0" anchor="t" bIns="68575" lIns="68575" spcFirstLastPara="1" rIns="68575" wrap="square" tIns="68575">
            <a:noAutofit/>
          </a:bodyPr>
          <a:lstStyle/>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1000 San Francisco</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2000 Guadalajara</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2010 CDMX</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2020 Querétaro</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3000 Ho Chi Minh</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4000 Sydney</a:t>
            </a:r>
            <a:endParaRPr sz="1500">
              <a:latin typeface="Proxima Nova Semibold"/>
              <a:ea typeface="Proxima Nova Semibold"/>
              <a:cs typeface="Proxima Nova Semibold"/>
              <a:sym typeface="Proxima Nova Semibold"/>
            </a:endParaRPr>
          </a:p>
          <a:p>
            <a:pPr indent="-260350" lvl="0" marL="342900" rtl="0" algn="l">
              <a:lnSpc>
                <a:spcPct val="150000"/>
              </a:lnSpc>
              <a:spcBef>
                <a:spcPts val="0"/>
              </a:spcBef>
              <a:spcAft>
                <a:spcPts val="0"/>
              </a:spcAft>
              <a:buSzPts val="1500"/>
              <a:buFont typeface="Proxima Nova Semibold"/>
              <a:buChar char="●"/>
            </a:pPr>
            <a:r>
              <a:rPr lang="en" sz="1500">
                <a:latin typeface="Proxima Nova Semibold"/>
                <a:ea typeface="Proxima Nova Semibold"/>
                <a:cs typeface="Proxima Nova Semibold"/>
                <a:sym typeface="Proxima Nova Semibold"/>
              </a:rPr>
              <a:t>5000 Thailand</a:t>
            </a:r>
            <a:endParaRPr sz="1500">
              <a:latin typeface="Proxima Nova Semibold"/>
              <a:ea typeface="Proxima Nova Semibold"/>
              <a:cs typeface="Proxima Nova Semibold"/>
              <a:sym typeface="Proxima Nova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7"/>
          <p:cNvSpPr/>
          <p:nvPr/>
        </p:nvSpPr>
        <p:spPr>
          <a:xfrm>
            <a:off x="670931" y="280590"/>
            <a:ext cx="7886700" cy="9711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5"/>
            </a:pPr>
            <a:r>
              <a:rPr lang="en" sz="1500">
                <a:solidFill>
                  <a:schemeClr val="dk1"/>
                </a:solidFill>
                <a:latin typeface="Proxima Nova Semibold"/>
                <a:ea typeface="Proxima Nova Semibold"/>
                <a:cs typeface="Proxima Nova Semibold"/>
                <a:sym typeface="Proxima Nova Semibold"/>
              </a:rPr>
              <a:t>Select your </a:t>
            </a:r>
            <a:r>
              <a:rPr b="1" lang="en" sz="1500">
                <a:solidFill>
                  <a:schemeClr val="dk1"/>
                </a:solidFill>
                <a:latin typeface="Proxima Nova"/>
                <a:ea typeface="Proxima Nova"/>
                <a:cs typeface="Proxima Nova"/>
                <a:sym typeface="Proxima Nova"/>
              </a:rPr>
              <a:t>Department</a:t>
            </a:r>
            <a:r>
              <a:rPr lang="en" sz="1500">
                <a:solidFill>
                  <a:schemeClr val="dk1"/>
                </a:solidFill>
                <a:latin typeface="Proxima Nova Semibold"/>
                <a:ea typeface="Proxima Nova Semibold"/>
                <a:cs typeface="Proxima Nova Semibold"/>
                <a:sym typeface="Proxima Nova Semibold"/>
              </a:rPr>
              <a:t>. Even if you are submitting an expense or a trip for a different department, you must select the one you belong to in the first “Department” field (e.g., UX team making a workshop trip must select UX as department, not Engineering or Sales.) </a:t>
            </a:r>
            <a:endParaRPr sz="1500">
              <a:solidFill>
                <a:schemeClr val="dk1"/>
              </a:solidFill>
              <a:latin typeface="Proxima Nova Semibold"/>
              <a:ea typeface="Proxima Nova Semibold"/>
              <a:cs typeface="Proxima Nova Semibold"/>
              <a:sym typeface="Proxima Nova Semibold"/>
            </a:endParaRPr>
          </a:p>
        </p:txBody>
      </p:sp>
      <p:pic>
        <p:nvPicPr>
          <p:cNvPr id="547" name="Google Shape;547;p47"/>
          <p:cNvPicPr preferRelativeResize="0"/>
          <p:nvPr/>
        </p:nvPicPr>
        <p:blipFill rotWithShape="1">
          <a:blip r:embed="rId3">
            <a:alphaModFix/>
          </a:blip>
          <a:srcRect b="8883" l="0" r="0" t="0"/>
          <a:stretch/>
        </p:blipFill>
        <p:spPr>
          <a:xfrm>
            <a:off x="628650" y="1373513"/>
            <a:ext cx="7680226" cy="3207000"/>
          </a:xfrm>
          <a:prstGeom prst="rect">
            <a:avLst/>
          </a:prstGeom>
          <a:noFill/>
          <a:ln>
            <a:noFill/>
          </a:ln>
        </p:spPr>
      </p:pic>
      <p:sp>
        <p:nvSpPr>
          <p:cNvPr id="548" name="Google Shape;548;p47"/>
          <p:cNvSpPr/>
          <p:nvPr/>
        </p:nvSpPr>
        <p:spPr>
          <a:xfrm>
            <a:off x="5314950" y="2592532"/>
            <a:ext cx="2692500" cy="1329900"/>
          </a:xfrm>
          <a:prstGeom prst="rect">
            <a:avLst/>
          </a:prstGeom>
          <a:noFill/>
          <a:ln cap="flat" cmpd="sng" w="254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9" name="Google Shape;549;p47"/>
          <p:cNvSpPr/>
          <p:nvPr/>
        </p:nvSpPr>
        <p:spPr>
          <a:xfrm flipH="1" rot="10800000">
            <a:off x="3072000" y="2145469"/>
            <a:ext cx="485700" cy="39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p:nvPr/>
        </p:nvSpPr>
        <p:spPr>
          <a:xfrm>
            <a:off x="662314" y="365921"/>
            <a:ext cx="7991700" cy="2769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6"/>
            </a:pPr>
            <a:r>
              <a:rPr lang="en" sz="1500">
                <a:solidFill>
                  <a:schemeClr val="dk1"/>
                </a:solidFill>
                <a:latin typeface="Proxima Nova Semibold"/>
                <a:ea typeface="Proxima Nova Semibold"/>
                <a:cs typeface="Proxima Nova Semibold"/>
                <a:sym typeface="Proxima Nova Semibold"/>
              </a:rPr>
              <a:t>Click the </a:t>
            </a:r>
            <a:r>
              <a:rPr b="1" lang="en" sz="1500">
                <a:solidFill>
                  <a:schemeClr val="dk1"/>
                </a:solidFill>
                <a:latin typeface="Proxima Nova"/>
                <a:ea typeface="Proxima Nova"/>
                <a:cs typeface="Proxima Nova"/>
                <a:sym typeface="Proxima Nova"/>
              </a:rPr>
              <a:t>+</a:t>
            </a:r>
            <a:r>
              <a:rPr lang="en" sz="1500">
                <a:solidFill>
                  <a:schemeClr val="dk1"/>
                </a:solidFill>
                <a:latin typeface="Proxima Nova Semibold"/>
                <a:ea typeface="Proxima Nova Semibold"/>
                <a:cs typeface="Proxima Nova Semibold"/>
                <a:sym typeface="Proxima Nova Semibold"/>
              </a:rPr>
              <a:t> sign to start adding your expenses (invoices and receipts). You must add the expenses one by one.</a:t>
            </a:r>
            <a:endParaRPr sz="1500">
              <a:solidFill>
                <a:schemeClr val="dk1"/>
              </a:solidFill>
              <a:latin typeface="Proxima Nova Semibold"/>
              <a:ea typeface="Proxima Nova Semibold"/>
              <a:cs typeface="Proxima Nova Semibold"/>
              <a:sym typeface="Proxima Nova Semibold"/>
            </a:endParaRPr>
          </a:p>
        </p:txBody>
      </p:sp>
      <p:pic>
        <p:nvPicPr>
          <p:cNvPr id="555" name="Google Shape;555;p48"/>
          <p:cNvPicPr preferRelativeResize="0"/>
          <p:nvPr/>
        </p:nvPicPr>
        <p:blipFill rotWithShape="1">
          <a:blip r:embed="rId3">
            <a:alphaModFix/>
          </a:blip>
          <a:srcRect b="0" l="0" r="0" t="0"/>
          <a:stretch/>
        </p:blipFill>
        <p:spPr>
          <a:xfrm>
            <a:off x="628650" y="914400"/>
            <a:ext cx="7886701" cy="3718322"/>
          </a:xfrm>
          <a:prstGeom prst="rect">
            <a:avLst/>
          </a:prstGeom>
          <a:noFill/>
          <a:ln>
            <a:noFill/>
          </a:ln>
        </p:spPr>
      </p:pic>
      <p:sp>
        <p:nvSpPr>
          <p:cNvPr id="556" name="Google Shape;556;p48"/>
          <p:cNvSpPr/>
          <p:nvPr/>
        </p:nvSpPr>
        <p:spPr>
          <a:xfrm flipH="1" rot="10800000">
            <a:off x="3100192" y="1902452"/>
            <a:ext cx="498000" cy="65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7" name="Google Shape;557;p48"/>
          <p:cNvSpPr/>
          <p:nvPr/>
        </p:nvSpPr>
        <p:spPr>
          <a:xfrm rot="-1755560">
            <a:off x="5027257" y="3095954"/>
            <a:ext cx="742077" cy="191791"/>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p:nvPr/>
        </p:nvSpPr>
        <p:spPr>
          <a:xfrm>
            <a:off x="719463" y="394105"/>
            <a:ext cx="7568700" cy="3003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7"/>
            </a:pPr>
            <a:r>
              <a:rPr lang="en" sz="1500">
                <a:solidFill>
                  <a:schemeClr val="dk1"/>
                </a:solidFill>
                <a:latin typeface="Proxima Nova Semibold"/>
                <a:ea typeface="Proxima Nova Semibold"/>
                <a:cs typeface="Proxima Nova Semibold"/>
                <a:sym typeface="Proxima Nova Semibold"/>
              </a:rPr>
              <a:t>Click </a:t>
            </a:r>
            <a:r>
              <a:rPr b="1" lang="en" sz="1500">
                <a:solidFill>
                  <a:schemeClr val="dk1"/>
                </a:solidFill>
                <a:latin typeface="Proxima Nova"/>
                <a:ea typeface="Proxima Nova"/>
                <a:cs typeface="Proxima Nova"/>
                <a:sym typeface="Proxima Nova"/>
              </a:rPr>
              <a:t>New Expense</a:t>
            </a:r>
            <a:r>
              <a:rPr lang="en" sz="1500">
                <a:solidFill>
                  <a:schemeClr val="dk1"/>
                </a:solidFill>
                <a:latin typeface="Proxima Nova Semibold"/>
                <a:ea typeface="Proxima Nova Semibold"/>
                <a:cs typeface="Proxima Nova Semibold"/>
                <a:sym typeface="Proxima Nova Semibold"/>
              </a:rPr>
              <a:t> to add an expense.</a:t>
            </a:r>
            <a:endParaRPr sz="1500">
              <a:solidFill>
                <a:schemeClr val="dk1"/>
              </a:solidFill>
              <a:latin typeface="Proxima Nova Semibold"/>
              <a:ea typeface="Proxima Nova Semibold"/>
              <a:cs typeface="Proxima Nova Semibold"/>
              <a:sym typeface="Proxima Nova Semibold"/>
            </a:endParaRPr>
          </a:p>
        </p:txBody>
      </p:sp>
      <p:pic>
        <p:nvPicPr>
          <p:cNvPr id="563" name="Google Shape;563;p49"/>
          <p:cNvPicPr preferRelativeResize="0"/>
          <p:nvPr/>
        </p:nvPicPr>
        <p:blipFill rotWithShape="1">
          <a:blip r:embed="rId3">
            <a:alphaModFix/>
          </a:blip>
          <a:srcRect b="0" l="0" r="0" t="0"/>
          <a:stretch/>
        </p:blipFill>
        <p:spPr>
          <a:xfrm>
            <a:off x="972094" y="1142063"/>
            <a:ext cx="6759902" cy="3490669"/>
          </a:xfrm>
          <a:prstGeom prst="rect">
            <a:avLst/>
          </a:prstGeom>
          <a:noFill/>
          <a:ln>
            <a:noFill/>
          </a:ln>
        </p:spPr>
      </p:pic>
      <p:sp>
        <p:nvSpPr>
          <p:cNvPr id="564" name="Google Shape;564;p49"/>
          <p:cNvSpPr/>
          <p:nvPr/>
        </p:nvSpPr>
        <p:spPr>
          <a:xfrm>
            <a:off x="2066025" y="1838194"/>
            <a:ext cx="5587200" cy="582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5" name="Google Shape;565;p49"/>
          <p:cNvSpPr/>
          <p:nvPr/>
        </p:nvSpPr>
        <p:spPr>
          <a:xfrm>
            <a:off x="1394303" y="1895344"/>
            <a:ext cx="366300" cy="84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6" name="Google Shape;566;p49"/>
          <p:cNvSpPr/>
          <p:nvPr/>
        </p:nvSpPr>
        <p:spPr>
          <a:xfrm>
            <a:off x="1394267" y="2037097"/>
            <a:ext cx="366300" cy="84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49"/>
          <p:cNvSpPr/>
          <p:nvPr/>
        </p:nvSpPr>
        <p:spPr>
          <a:xfrm rot="-8482148">
            <a:off x="2255291" y="1719314"/>
            <a:ext cx="741950" cy="191860"/>
          </a:xfrm>
          <a:prstGeom prst="striped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2"/>
          <p:cNvSpPr/>
          <p:nvPr/>
        </p:nvSpPr>
        <p:spPr>
          <a:xfrm>
            <a:off x="-155900" y="172525"/>
            <a:ext cx="8324400" cy="44862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32"/>
          <p:cNvPicPr preferRelativeResize="0"/>
          <p:nvPr/>
        </p:nvPicPr>
        <p:blipFill>
          <a:blip r:embed="rId3">
            <a:alphaModFix/>
          </a:blip>
          <a:stretch>
            <a:fillRect/>
          </a:stretch>
        </p:blipFill>
        <p:spPr>
          <a:xfrm>
            <a:off x="8486975" y="230975"/>
            <a:ext cx="381000" cy="381000"/>
          </a:xfrm>
          <a:prstGeom prst="rect">
            <a:avLst/>
          </a:prstGeom>
          <a:noFill/>
          <a:ln>
            <a:noFill/>
          </a:ln>
        </p:spPr>
      </p:pic>
      <p:sp>
        <p:nvSpPr>
          <p:cNvPr id="436" name="Google Shape;436;p32"/>
          <p:cNvSpPr txBox="1"/>
          <p:nvPr>
            <p:ph type="ctrTitle"/>
          </p:nvPr>
        </p:nvSpPr>
        <p:spPr>
          <a:xfrm>
            <a:off x="900425" y="914400"/>
            <a:ext cx="7967400" cy="3943200"/>
          </a:xfrm>
          <a:prstGeom prst="rect">
            <a:avLst/>
          </a:prstGeom>
        </p:spPr>
        <p:txBody>
          <a:bodyPr anchorCtr="0" anchor="ctr" bIns="91425" lIns="91425" spcFirstLastPara="1" rIns="91425" wrap="square" tIns="91425">
            <a:normAutofit/>
          </a:bodyPr>
          <a:lstStyle/>
          <a:p>
            <a:pPr indent="0" lvl="0" marL="457200" rtl="0" algn="l">
              <a:spcBef>
                <a:spcPts val="0"/>
              </a:spcBef>
              <a:spcAft>
                <a:spcPts val="0"/>
              </a:spcAft>
              <a:buNone/>
            </a:pPr>
            <a:r>
              <a:rPr lang="en" sz="1800">
                <a:solidFill>
                  <a:srgbClr val="262E30"/>
                </a:solidFill>
                <a:latin typeface="Montserrat SemiBold"/>
                <a:ea typeface="Montserrat SemiBold"/>
                <a:cs typeface="Montserrat SemiBold"/>
                <a:sym typeface="Montserrat SemiBold"/>
              </a:rPr>
              <a:t>isqui.org</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solidFill>
                <a:srgbClr val="262E30"/>
              </a:solidFill>
              <a:latin typeface="Montserrat SemiBold"/>
              <a:ea typeface="Montserrat SemiBold"/>
              <a:cs typeface="Montserrat SemiBold"/>
              <a:sym typeface="Montserrat SemiBold"/>
            </a:endParaRPr>
          </a:p>
          <a:p>
            <a:pPr indent="0" lvl="0" marL="457200" rtl="0" algn="l">
              <a:spcBef>
                <a:spcPts val="0"/>
              </a:spcBef>
              <a:spcAft>
                <a:spcPts val="0"/>
              </a:spcAft>
              <a:buNone/>
            </a:pPr>
            <a:r>
              <a:rPr lang="en" sz="1800">
                <a:solidFill>
                  <a:srgbClr val="262E30"/>
                </a:solidFill>
                <a:latin typeface="Montserrat SemiBold"/>
                <a:ea typeface="Montserrat SemiBold"/>
                <a:cs typeface="Montserrat SemiBold"/>
                <a:sym typeface="Montserrat SemiBold"/>
              </a:rPr>
              <a:t>brightest.org</a:t>
            </a:r>
            <a:endParaRPr sz="1800">
              <a:solidFill>
                <a:srgbClr val="262E30"/>
              </a:solidFill>
              <a:latin typeface="Montserrat SemiBold"/>
              <a:ea typeface="Montserrat SemiBold"/>
              <a:cs typeface="Montserrat SemiBold"/>
              <a:sym typeface="Montserrat SemiBold"/>
            </a:endParaRPr>
          </a:p>
        </p:txBody>
      </p:sp>
      <p:pic>
        <p:nvPicPr>
          <p:cNvPr id="437" name="Google Shape;437;p32"/>
          <p:cNvPicPr preferRelativeResize="0"/>
          <p:nvPr/>
        </p:nvPicPr>
        <p:blipFill>
          <a:blip r:embed="rId4">
            <a:alphaModFix/>
          </a:blip>
          <a:stretch>
            <a:fillRect/>
          </a:stretch>
        </p:blipFill>
        <p:spPr>
          <a:xfrm>
            <a:off x="-346000" y="4314825"/>
            <a:ext cx="1666799" cy="1675665"/>
          </a:xfrm>
          <a:prstGeom prst="rect">
            <a:avLst/>
          </a:prstGeom>
          <a:noFill/>
          <a:ln>
            <a:noFill/>
          </a:ln>
        </p:spPr>
      </p:pic>
      <p:pic>
        <p:nvPicPr>
          <p:cNvPr id="438" name="Google Shape;438;p32"/>
          <p:cNvPicPr preferRelativeResize="0"/>
          <p:nvPr/>
        </p:nvPicPr>
        <p:blipFill>
          <a:blip r:embed="rId4">
            <a:alphaModFix/>
          </a:blip>
          <a:stretch>
            <a:fillRect/>
          </a:stretch>
        </p:blipFill>
        <p:spPr>
          <a:xfrm>
            <a:off x="1388475" y="4314825"/>
            <a:ext cx="1666799" cy="1675665"/>
          </a:xfrm>
          <a:prstGeom prst="rect">
            <a:avLst/>
          </a:prstGeom>
          <a:noFill/>
          <a:ln>
            <a:noFill/>
          </a:ln>
        </p:spPr>
      </p:pic>
      <p:sp>
        <p:nvSpPr>
          <p:cNvPr id="439" name="Google Shape;439;p32"/>
          <p:cNvSpPr txBox="1"/>
          <p:nvPr/>
        </p:nvSpPr>
        <p:spPr>
          <a:xfrm>
            <a:off x="900425" y="247800"/>
            <a:ext cx="64551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ISTQB exam sponsors </a:t>
            </a:r>
            <a:endParaRPr b="1" sz="2800">
              <a:solidFill>
                <a:schemeClr val="dk1"/>
              </a:solidFill>
            </a:endParaRPr>
          </a:p>
          <a:p>
            <a:pPr indent="0" lvl="0" marL="0" rtl="0" algn="l">
              <a:lnSpc>
                <a:spcPct val="85000"/>
              </a:lnSpc>
              <a:spcBef>
                <a:spcPts val="0"/>
              </a:spcBef>
              <a:spcAft>
                <a:spcPts val="0"/>
              </a:spcAft>
              <a:buClr>
                <a:schemeClr val="lt1"/>
              </a:buClr>
              <a:buSzPts val="3100"/>
              <a:buFont typeface="Roboto"/>
              <a:buNone/>
            </a:pPr>
            <a:r>
              <a:t/>
            </a:r>
            <a:endParaRPr sz="3600">
              <a:solidFill>
                <a:srgbClr val="262E30"/>
              </a:solidFill>
              <a:latin typeface="Proxima Nova Extrabold"/>
              <a:ea typeface="Proxima Nova Extrabold"/>
              <a:cs typeface="Proxima Nova Extrabold"/>
              <a:sym typeface="Proxima Nova Extrabold"/>
            </a:endParaRPr>
          </a:p>
        </p:txBody>
      </p:sp>
      <p:pic>
        <p:nvPicPr>
          <p:cNvPr id="440" name="Google Shape;440;p32"/>
          <p:cNvPicPr preferRelativeResize="0"/>
          <p:nvPr/>
        </p:nvPicPr>
        <p:blipFill>
          <a:blip r:embed="rId5">
            <a:alphaModFix/>
          </a:blip>
          <a:stretch>
            <a:fillRect/>
          </a:stretch>
        </p:blipFill>
        <p:spPr>
          <a:xfrm>
            <a:off x="4253300" y="973725"/>
            <a:ext cx="2762250" cy="1657350"/>
          </a:xfrm>
          <a:prstGeom prst="rect">
            <a:avLst/>
          </a:prstGeom>
          <a:noFill/>
          <a:ln>
            <a:noFill/>
          </a:ln>
        </p:spPr>
      </p:pic>
      <p:pic>
        <p:nvPicPr>
          <p:cNvPr id="441" name="Google Shape;441;p32"/>
          <p:cNvPicPr preferRelativeResize="0"/>
          <p:nvPr/>
        </p:nvPicPr>
        <p:blipFill rotWithShape="1">
          <a:blip r:embed="rId6">
            <a:alphaModFix/>
          </a:blip>
          <a:srcRect b="37266" l="0" r="0" t="37518"/>
          <a:stretch/>
        </p:blipFill>
        <p:spPr>
          <a:xfrm>
            <a:off x="4253289" y="3569650"/>
            <a:ext cx="3336160" cy="84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p:nvPr/>
        </p:nvSpPr>
        <p:spPr>
          <a:xfrm>
            <a:off x="548006" y="269307"/>
            <a:ext cx="8283000" cy="11433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8"/>
            </a:pPr>
            <a:r>
              <a:rPr lang="en" sz="1500">
                <a:solidFill>
                  <a:schemeClr val="dk1"/>
                </a:solidFill>
                <a:latin typeface="Proxima Nova Semibold"/>
                <a:ea typeface="Proxima Nova Semibold"/>
                <a:cs typeface="Proxima Nova Semibold"/>
                <a:sym typeface="Proxima Nova Semibold"/>
              </a:rPr>
              <a:t>Fill in the information about the expense you’re submitting, such as Merchant, Invoice date, Tax rate and Tax amount (only for MX), Total amount (choose the right currency and the exact amount reflected on your bank statement), and Category (airfare, business/travel meals, etc.). Finally, select again the Department you belong to or the Department which the expense is related to.</a:t>
            </a:r>
            <a:endParaRPr sz="1500">
              <a:solidFill>
                <a:schemeClr val="dk1"/>
              </a:solidFill>
              <a:latin typeface="Proxima Nova Semibold"/>
              <a:ea typeface="Proxima Nova Semibold"/>
              <a:cs typeface="Proxima Nova Semibold"/>
              <a:sym typeface="Proxima Nova Semibold"/>
            </a:endParaRPr>
          </a:p>
        </p:txBody>
      </p:sp>
      <p:sp>
        <p:nvSpPr>
          <p:cNvPr id="573" name="Google Shape;573;p50"/>
          <p:cNvSpPr/>
          <p:nvPr/>
        </p:nvSpPr>
        <p:spPr>
          <a:xfrm>
            <a:off x="1954061" y="2480153"/>
            <a:ext cx="704700" cy="112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74" name="Google Shape;574;p50"/>
          <p:cNvPicPr preferRelativeResize="0"/>
          <p:nvPr/>
        </p:nvPicPr>
        <p:blipFill rotWithShape="1">
          <a:blip r:embed="rId3">
            <a:alphaModFix/>
          </a:blip>
          <a:srcRect b="3512" l="0" r="6191" t="0"/>
          <a:stretch/>
        </p:blipFill>
        <p:spPr>
          <a:xfrm>
            <a:off x="845981" y="1264613"/>
            <a:ext cx="7355794" cy="36417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1"/>
          <p:cNvSpPr/>
          <p:nvPr/>
        </p:nvSpPr>
        <p:spPr>
          <a:xfrm>
            <a:off x="561319" y="271445"/>
            <a:ext cx="8276700" cy="822300"/>
          </a:xfrm>
          <a:prstGeom prst="rect">
            <a:avLst/>
          </a:prstGeom>
          <a:noFill/>
          <a:ln>
            <a:noFill/>
          </a:ln>
        </p:spPr>
        <p:txBody>
          <a:bodyPr anchorCtr="0" anchor="t" bIns="34275" lIns="68575" spcFirstLastPara="1" rIns="68575" wrap="square" tIns="34275">
            <a:noAutofit/>
          </a:bodyPr>
          <a:lstStyle/>
          <a:p>
            <a:pPr indent="-260350" lvl="0" marL="342900" marR="0" rtl="0" algn="just">
              <a:spcBef>
                <a:spcPts val="0"/>
              </a:spcBef>
              <a:spcAft>
                <a:spcPts val="0"/>
              </a:spcAft>
              <a:buClr>
                <a:schemeClr val="dk1"/>
              </a:buClr>
              <a:buSzPts val="1500"/>
              <a:buFont typeface="Proxima Nova Semibold"/>
              <a:buAutoNum type="arabicPeriod" startAt="9"/>
            </a:pPr>
            <a:r>
              <a:rPr lang="en" sz="1500">
                <a:solidFill>
                  <a:schemeClr val="dk1"/>
                </a:solidFill>
                <a:latin typeface="Proxima Nova Semibold"/>
                <a:ea typeface="Proxima Nova Semibold"/>
                <a:cs typeface="Proxima Nova Semibold"/>
                <a:sym typeface="Proxima Nova Semibold"/>
              </a:rPr>
              <a:t>Upload supporting files such as invoice or receipt by clicking the + sign. </a:t>
            </a:r>
            <a:r>
              <a:rPr lang="en" sz="1400">
                <a:solidFill>
                  <a:schemeClr val="dk1"/>
                </a:solidFill>
                <a:latin typeface="Proxima Nova Semibold"/>
                <a:ea typeface="Proxima Nova Semibold"/>
                <a:cs typeface="Proxima Nova Semibold"/>
                <a:sym typeface="Proxima Nova Semibold"/>
              </a:rPr>
              <a:t>Be aware that any missing information may cause a reimbursement delay or rejection</a:t>
            </a:r>
            <a:r>
              <a:rPr lang="en" sz="1500">
                <a:solidFill>
                  <a:schemeClr val="dk1"/>
                </a:solidFill>
                <a:latin typeface="Proxima Nova Semibold"/>
                <a:ea typeface="Proxima Nova Semibold"/>
                <a:cs typeface="Proxima Nova Semibold"/>
                <a:sym typeface="Proxima Nova Semibold"/>
              </a:rPr>
              <a:t>. </a:t>
            </a:r>
            <a:endParaRPr sz="1500">
              <a:solidFill>
                <a:schemeClr val="dk1"/>
              </a:solidFill>
              <a:latin typeface="Proxima Nova Semibold"/>
              <a:ea typeface="Proxima Nova Semibold"/>
              <a:cs typeface="Proxima Nova Semibold"/>
              <a:sym typeface="Proxima Nova Semibold"/>
            </a:endParaRPr>
          </a:p>
          <a:p>
            <a:pPr indent="0" lvl="0" marL="342900" marR="0" rtl="0" algn="just">
              <a:spcBef>
                <a:spcPts val="0"/>
              </a:spcBef>
              <a:spcAft>
                <a:spcPts val="0"/>
              </a:spcAft>
              <a:buNone/>
            </a:pPr>
            <a:r>
              <a:rPr b="1" lang="en" sz="1500">
                <a:solidFill>
                  <a:schemeClr val="dk1"/>
                </a:solidFill>
                <a:latin typeface="Proxima Nova"/>
                <a:ea typeface="Proxima Nova"/>
                <a:cs typeface="Proxima Nova"/>
                <a:sym typeface="Proxima Nova"/>
              </a:rPr>
              <a:t>Note: MX employees, make sure you upload the PDF file.</a:t>
            </a:r>
            <a:endParaRPr b="1" sz="1500">
              <a:solidFill>
                <a:schemeClr val="dk1"/>
              </a:solidFill>
              <a:latin typeface="Proxima Nova"/>
              <a:ea typeface="Proxima Nova"/>
              <a:cs typeface="Proxima Nova"/>
              <a:sym typeface="Proxima Nova"/>
            </a:endParaRPr>
          </a:p>
        </p:txBody>
      </p:sp>
      <p:sp>
        <p:nvSpPr>
          <p:cNvPr id="580" name="Google Shape;580;p51"/>
          <p:cNvSpPr/>
          <p:nvPr/>
        </p:nvSpPr>
        <p:spPr>
          <a:xfrm>
            <a:off x="2029217" y="2498942"/>
            <a:ext cx="629400" cy="93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81" name="Google Shape;581;p51"/>
          <p:cNvPicPr preferRelativeResize="0"/>
          <p:nvPr/>
        </p:nvPicPr>
        <p:blipFill>
          <a:blip r:embed="rId3">
            <a:alphaModFix/>
          </a:blip>
          <a:stretch>
            <a:fillRect/>
          </a:stretch>
        </p:blipFill>
        <p:spPr>
          <a:xfrm>
            <a:off x="601256" y="1032656"/>
            <a:ext cx="7715793" cy="3841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2"/>
          <p:cNvSpPr/>
          <p:nvPr/>
        </p:nvSpPr>
        <p:spPr>
          <a:xfrm>
            <a:off x="605946" y="249978"/>
            <a:ext cx="8499000" cy="900300"/>
          </a:xfrm>
          <a:prstGeom prst="rect">
            <a:avLst/>
          </a:prstGeom>
          <a:noFill/>
          <a:ln>
            <a:noFill/>
          </a:ln>
        </p:spPr>
        <p:txBody>
          <a:bodyPr anchorCtr="0" anchor="t" bIns="34275" lIns="68575" spcFirstLastPara="1" rIns="68575" wrap="square" tIns="34275">
            <a:noAutofit/>
          </a:bodyPr>
          <a:lstStyle/>
          <a:p>
            <a:pPr indent="-254000" lvl="0" marL="342900" marR="0" rtl="0" algn="l">
              <a:spcBef>
                <a:spcPts val="0"/>
              </a:spcBef>
              <a:spcAft>
                <a:spcPts val="0"/>
              </a:spcAft>
              <a:buClr>
                <a:schemeClr val="dk1"/>
              </a:buClr>
              <a:buSzPts val="1400"/>
              <a:buFont typeface="Proxima Nova Semibold"/>
              <a:buAutoNum type="arabicPeriod" startAt="10"/>
            </a:pPr>
            <a:r>
              <a:rPr lang="en" sz="1400">
                <a:solidFill>
                  <a:schemeClr val="dk1"/>
                </a:solidFill>
                <a:latin typeface="Proxima Nova Semibold"/>
                <a:ea typeface="Proxima Nova Semibold"/>
                <a:cs typeface="Proxima Nova Semibold"/>
                <a:sym typeface="Proxima Nova Semibold"/>
              </a:rPr>
              <a:t>Review your report before submitting it to your manager. Verify all the information you are reporting. Make sure there aren’t any duplicate expenses and that you have uploaded all the supporting files. Be aware that any missing information may cause a reimbursement delay or rejection.</a:t>
            </a:r>
            <a:endParaRPr sz="1400">
              <a:solidFill>
                <a:schemeClr val="dk1"/>
              </a:solidFill>
              <a:latin typeface="Proxima Nova Semibold"/>
              <a:ea typeface="Proxima Nova Semibold"/>
              <a:cs typeface="Proxima Nova Semibold"/>
              <a:sym typeface="Proxima Nova Semibold"/>
            </a:endParaRPr>
          </a:p>
        </p:txBody>
      </p:sp>
      <p:pic>
        <p:nvPicPr>
          <p:cNvPr id="587" name="Google Shape;587;p52"/>
          <p:cNvPicPr preferRelativeResize="0"/>
          <p:nvPr/>
        </p:nvPicPr>
        <p:blipFill rotWithShape="1">
          <a:blip r:embed="rId3">
            <a:alphaModFix/>
          </a:blip>
          <a:srcRect b="0" l="0" r="0" t="0"/>
          <a:stretch/>
        </p:blipFill>
        <p:spPr>
          <a:xfrm>
            <a:off x="639863" y="1031025"/>
            <a:ext cx="7875489" cy="3668475"/>
          </a:xfrm>
          <a:prstGeom prst="rect">
            <a:avLst/>
          </a:prstGeom>
          <a:noFill/>
          <a:ln>
            <a:noFill/>
          </a:ln>
        </p:spPr>
      </p:pic>
      <p:sp>
        <p:nvSpPr>
          <p:cNvPr id="588" name="Google Shape;588;p52"/>
          <p:cNvSpPr/>
          <p:nvPr/>
        </p:nvSpPr>
        <p:spPr>
          <a:xfrm>
            <a:off x="2996850" y="2103075"/>
            <a:ext cx="535500" cy="75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52"/>
          <p:cNvSpPr/>
          <p:nvPr/>
        </p:nvSpPr>
        <p:spPr>
          <a:xfrm>
            <a:off x="2997413" y="1957781"/>
            <a:ext cx="535500" cy="7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p:nvPr/>
        </p:nvSpPr>
        <p:spPr>
          <a:xfrm>
            <a:off x="710069" y="318662"/>
            <a:ext cx="8489400" cy="531000"/>
          </a:xfrm>
          <a:prstGeom prst="rect">
            <a:avLst/>
          </a:prstGeom>
          <a:noFill/>
          <a:ln>
            <a:noFill/>
          </a:ln>
        </p:spPr>
        <p:txBody>
          <a:bodyPr anchorCtr="0" anchor="t" bIns="34275" lIns="68575" spcFirstLastPara="1" rIns="68575" wrap="square" tIns="34275">
            <a:noAutofit/>
          </a:bodyPr>
          <a:lstStyle/>
          <a:p>
            <a:pPr indent="-260350" lvl="0" marL="342900" marR="0" rtl="0" algn="l">
              <a:spcBef>
                <a:spcPts val="0"/>
              </a:spcBef>
              <a:spcAft>
                <a:spcPts val="0"/>
              </a:spcAft>
              <a:buClr>
                <a:schemeClr val="dk1"/>
              </a:buClr>
              <a:buSzPts val="1500"/>
              <a:buFont typeface="Proxima Nova Semibold"/>
              <a:buAutoNum type="arabicPeriod" startAt="11"/>
            </a:pPr>
            <a:r>
              <a:rPr lang="en" sz="1500">
                <a:solidFill>
                  <a:schemeClr val="dk1"/>
                </a:solidFill>
                <a:latin typeface="Proxima Nova Semibold"/>
                <a:ea typeface="Proxima Nova Semibold"/>
                <a:cs typeface="Proxima Nova Semibold"/>
                <a:sym typeface="Proxima Nova Semibold"/>
              </a:rPr>
              <a:t>When your report is completed, click </a:t>
            </a:r>
            <a:r>
              <a:rPr b="1" lang="en" sz="1500">
                <a:solidFill>
                  <a:schemeClr val="dk1"/>
                </a:solidFill>
                <a:latin typeface="Proxima Nova"/>
                <a:ea typeface="Proxima Nova"/>
                <a:cs typeface="Proxima Nova"/>
                <a:sym typeface="Proxima Nova"/>
              </a:rPr>
              <a:t>Submit</a:t>
            </a:r>
            <a:r>
              <a:rPr lang="en" sz="1500">
                <a:solidFill>
                  <a:schemeClr val="dk1"/>
                </a:solidFill>
                <a:latin typeface="Proxima Nova Semibold"/>
                <a:ea typeface="Proxima Nova Semibold"/>
                <a:cs typeface="Proxima Nova Semibold"/>
                <a:sym typeface="Proxima Nova Semibold"/>
              </a:rPr>
              <a:t> to send it to your manager for final approval. </a:t>
            </a:r>
            <a:endParaRPr sz="1500">
              <a:solidFill>
                <a:schemeClr val="dk1"/>
              </a:solidFill>
              <a:latin typeface="Proxima Nova Semibold"/>
              <a:ea typeface="Proxima Nova Semibold"/>
              <a:cs typeface="Proxima Nova Semibold"/>
              <a:sym typeface="Proxima Nova Semibold"/>
            </a:endParaRPr>
          </a:p>
        </p:txBody>
      </p:sp>
      <p:pic>
        <p:nvPicPr>
          <p:cNvPr id="595" name="Google Shape;595;p53"/>
          <p:cNvPicPr preferRelativeResize="0"/>
          <p:nvPr/>
        </p:nvPicPr>
        <p:blipFill rotWithShape="1">
          <a:blip r:embed="rId3">
            <a:alphaModFix/>
          </a:blip>
          <a:srcRect b="0" l="0" r="0" t="0"/>
          <a:stretch/>
        </p:blipFill>
        <p:spPr>
          <a:xfrm>
            <a:off x="628650" y="747657"/>
            <a:ext cx="7886701" cy="3779455"/>
          </a:xfrm>
          <a:prstGeom prst="rect">
            <a:avLst/>
          </a:prstGeom>
          <a:noFill/>
          <a:ln>
            <a:noFill/>
          </a:ln>
        </p:spPr>
      </p:pic>
      <p:sp>
        <p:nvSpPr>
          <p:cNvPr id="596" name="Google Shape;596;p53"/>
          <p:cNvSpPr/>
          <p:nvPr/>
        </p:nvSpPr>
        <p:spPr>
          <a:xfrm>
            <a:off x="469901" y="939801"/>
            <a:ext cx="2301600" cy="10488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7" name="Google Shape;597;p53"/>
          <p:cNvSpPr/>
          <p:nvPr/>
        </p:nvSpPr>
        <p:spPr>
          <a:xfrm>
            <a:off x="3006247" y="1744250"/>
            <a:ext cx="516600" cy="65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8" name="Google Shape;598;p53"/>
          <p:cNvSpPr/>
          <p:nvPr/>
        </p:nvSpPr>
        <p:spPr>
          <a:xfrm>
            <a:off x="1192583" y="1283135"/>
            <a:ext cx="235200" cy="76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9" name="Google Shape;599;p53"/>
          <p:cNvSpPr/>
          <p:nvPr/>
        </p:nvSpPr>
        <p:spPr>
          <a:xfrm>
            <a:off x="1194149" y="1162573"/>
            <a:ext cx="235200" cy="76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0" name="Google Shape;600;p53"/>
          <p:cNvSpPr/>
          <p:nvPr/>
        </p:nvSpPr>
        <p:spPr>
          <a:xfrm>
            <a:off x="1194150" y="1016676"/>
            <a:ext cx="235200" cy="148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4"/>
          <p:cNvSpPr/>
          <p:nvPr/>
        </p:nvSpPr>
        <p:spPr>
          <a:xfrm>
            <a:off x="739035" y="276101"/>
            <a:ext cx="8451900" cy="531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When you submit your report to your manager, your report status changes to </a:t>
            </a:r>
            <a:r>
              <a:rPr b="1" lang="en" sz="1500">
                <a:solidFill>
                  <a:schemeClr val="dk1"/>
                </a:solidFill>
                <a:latin typeface="Proxima Nova"/>
                <a:ea typeface="Proxima Nova"/>
                <a:cs typeface="Proxima Nova"/>
                <a:sym typeface="Proxima Nova"/>
              </a:rPr>
              <a:t>Processing</a:t>
            </a:r>
            <a:r>
              <a:rPr lang="en" sz="1500">
                <a:solidFill>
                  <a:schemeClr val="dk1"/>
                </a:solidFill>
                <a:latin typeface="Proxima Nova Semibold"/>
                <a:ea typeface="Proxima Nova Semibold"/>
                <a:cs typeface="Proxima Nova Semibold"/>
                <a:sym typeface="Proxima Nova Semibold"/>
              </a:rPr>
              <a:t>. </a:t>
            </a:r>
            <a:br>
              <a:rPr lang="en" sz="1500">
                <a:solidFill>
                  <a:schemeClr val="dk1"/>
                </a:solidFill>
                <a:latin typeface="Proxima Nova Semibold"/>
                <a:ea typeface="Proxima Nova Semibold"/>
                <a:cs typeface="Proxima Nova Semibold"/>
                <a:sym typeface="Proxima Nova Semibold"/>
              </a:rPr>
            </a:br>
            <a:r>
              <a:rPr lang="en" sz="1500">
                <a:solidFill>
                  <a:schemeClr val="dk1"/>
                </a:solidFill>
                <a:latin typeface="Proxima Nova Semibold"/>
                <a:ea typeface="Proxima Nova Semibold"/>
                <a:cs typeface="Proxima Nova Semibold"/>
                <a:sym typeface="Proxima Nova Semibold"/>
              </a:rPr>
              <a:t>Managers receive an email requesting to approve the reimbursement. </a:t>
            </a:r>
            <a:endParaRPr sz="1500">
              <a:solidFill>
                <a:schemeClr val="dk1"/>
              </a:solidFill>
              <a:latin typeface="Proxima Nova Semibold"/>
              <a:ea typeface="Proxima Nova Semibold"/>
              <a:cs typeface="Proxima Nova Semibold"/>
              <a:sym typeface="Proxima Nova Semibold"/>
            </a:endParaRPr>
          </a:p>
        </p:txBody>
      </p:sp>
      <p:pic>
        <p:nvPicPr>
          <p:cNvPr id="606" name="Google Shape;606;p54"/>
          <p:cNvPicPr preferRelativeResize="0"/>
          <p:nvPr/>
        </p:nvPicPr>
        <p:blipFill rotWithShape="1">
          <a:blip r:embed="rId3">
            <a:alphaModFix/>
          </a:blip>
          <a:srcRect b="0" l="0" r="0" t="0"/>
          <a:stretch/>
        </p:blipFill>
        <p:spPr>
          <a:xfrm>
            <a:off x="755911" y="958241"/>
            <a:ext cx="7740650" cy="3787216"/>
          </a:xfrm>
          <a:prstGeom prst="rect">
            <a:avLst/>
          </a:prstGeom>
          <a:noFill/>
          <a:ln>
            <a:noFill/>
          </a:ln>
        </p:spPr>
      </p:pic>
      <p:sp>
        <p:nvSpPr>
          <p:cNvPr id="607" name="Google Shape;607;p54"/>
          <p:cNvSpPr/>
          <p:nvPr/>
        </p:nvSpPr>
        <p:spPr>
          <a:xfrm>
            <a:off x="2889511" y="1278922"/>
            <a:ext cx="1168500" cy="221100"/>
          </a:xfrm>
          <a:prstGeom prst="rect">
            <a:avLst/>
          </a:prstGeom>
          <a:noFill/>
          <a:ln cap="flat" cmpd="sng" w="254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8" name="Google Shape;608;p54"/>
          <p:cNvSpPr/>
          <p:nvPr/>
        </p:nvSpPr>
        <p:spPr>
          <a:xfrm>
            <a:off x="3147164" y="1988973"/>
            <a:ext cx="535500" cy="87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9" name="Google Shape;609;p54"/>
          <p:cNvSpPr/>
          <p:nvPr/>
        </p:nvSpPr>
        <p:spPr>
          <a:xfrm>
            <a:off x="4645024" y="1988973"/>
            <a:ext cx="587700" cy="87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0" name="Google Shape;610;p54"/>
          <p:cNvSpPr/>
          <p:nvPr/>
        </p:nvSpPr>
        <p:spPr>
          <a:xfrm flipH="1" rot="10800000">
            <a:off x="4453003" y="1923394"/>
            <a:ext cx="182700" cy="143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54"/>
          <p:cNvSpPr/>
          <p:nvPr/>
        </p:nvSpPr>
        <p:spPr>
          <a:xfrm>
            <a:off x="4276575" y="4363856"/>
            <a:ext cx="1481100" cy="143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5"/>
          <p:cNvSpPr txBox="1"/>
          <p:nvPr/>
        </p:nvSpPr>
        <p:spPr>
          <a:xfrm>
            <a:off x="796636" y="305018"/>
            <a:ext cx="7715100" cy="8448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chemeClr val="dk1"/>
              </a:buClr>
              <a:buSzPts val="1500"/>
              <a:buFont typeface="Calibri"/>
              <a:buNone/>
            </a:pPr>
            <a:r>
              <a:rPr lang="en" sz="1500">
                <a:solidFill>
                  <a:schemeClr val="dk1"/>
                </a:solidFill>
                <a:latin typeface="Proxima Nova Semibold"/>
                <a:ea typeface="Proxima Nova Semibold"/>
                <a:cs typeface="Proxima Nova Semibold"/>
                <a:sym typeface="Proxima Nova Semibold"/>
              </a:rPr>
              <a:t>Once your manager approves the report, its status changes to </a:t>
            </a:r>
            <a:r>
              <a:rPr b="1" lang="en" sz="1500">
                <a:solidFill>
                  <a:schemeClr val="dk1"/>
                </a:solidFill>
                <a:latin typeface="Proxima Nova"/>
                <a:ea typeface="Proxima Nova"/>
                <a:cs typeface="Proxima Nova"/>
                <a:sym typeface="Proxima Nova"/>
              </a:rPr>
              <a:t>Approved</a:t>
            </a:r>
            <a:r>
              <a:rPr lang="en" sz="1500">
                <a:solidFill>
                  <a:schemeClr val="dk1"/>
                </a:solidFill>
                <a:latin typeface="Proxima Nova Semibold"/>
                <a:ea typeface="Proxima Nova Semibold"/>
                <a:cs typeface="Proxima Nova Semibold"/>
                <a:sym typeface="Proxima Nova Semibold"/>
              </a:rPr>
              <a:t> and it moves forward to Finance to schedule the reimbursement. </a:t>
            </a:r>
            <a:endParaRPr sz="1500" u="sng">
              <a:solidFill>
                <a:schemeClr val="dk1"/>
              </a:solidFill>
              <a:latin typeface="Proxima Nova Semibold"/>
              <a:ea typeface="Proxima Nova Semibold"/>
              <a:cs typeface="Proxima Nova Semibold"/>
              <a:sym typeface="Proxima Nova Semibold"/>
            </a:endParaRPr>
          </a:p>
        </p:txBody>
      </p:sp>
      <p:pic>
        <p:nvPicPr>
          <p:cNvPr id="617" name="Google Shape;617;p55"/>
          <p:cNvPicPr preferRelativeResize="0"/>
          <p:nvPr/>
        </p:nvPicPr>
        <p:blipFill rotWithShape="1">
          <a:blip r:embed="rId3">
            <a:alphaModFix/>
          </a:blip>
          <a:srcRect b="0" l="0" r="0" t="0"/>
          <a:stretch/>
        </p:blipFill>
        <p:spPr>
          <a:xfrm>
            <a:off x="796636" y="1184807"/>
            <a:ext cx="7715250" cy="3263504"/>
          </a:xfrm>
          <a:prstGeom prst="rect">
            <a:avLst/>
          </a:prstGeom>
          <a:noFill/>
          <a:ln>
            <a:noFill/>
          </a:ln>
        </p:spPr>
      </p:pic>
      <p:sp>
        <p:nvSpPr>
          <p:cNvPr id="618" name="Google Shape;618;p55"/>
          <p:cNvSpPr/>
          <p:nvPr/>
        </p:nvSpPr>
        <p:spPr>
          <a:xfrm>
            <a:off x="2755900" y="1498741"/>
            <a:ext cx="1168500" cy="2817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9" name="Google Shape;619;p55"/>
          <p:cNvSpPr/>
          <p:nvPr/>
        </p:nvSpPr>
        <p:spPr>
          <a:xfrm>
            <a:off x="3136982" y="1889462"/>
            <a:ext cx="516600" cy="84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0" name="Google Shape;620;p55"/>
          <p:cNvSpPr/>
          <p:nvPr/>
        </p:nvSpPr>
        <p:spPr>
          <a:xfrm>
            <a:off x="4593134" y="1903571"/>
            <a:ext cx="535500" cy="56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1" name="Google Shape;621;p55"/>
          <p:cNvSpPr/>
          <p:nvPr/>
        </p:nvSpPr>
        <p:spPr>
          <a:xfrm>
            <a:off x="4412293" y="1856598"/>
            <a:ext cx="159600" cy="150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55"/>
          <p:cNvSpPr/>
          <p:nvPr/>
        </p:nvSpPr>
        <p:spPr>
          <a:xfrm>
            <a:off x="3194137" y="4152359"/>
            <a:ext cx="780000" cy="65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3" name="Google Shape;623;p55"/>
          <p:cNvSpPr/>
          <p:nvPr/>
        </p:nvSpPr>
        <p:spPr>
          <a:xfrm>
            <a:off x="2936068" y="4067807"/>
            <a:ext cx="258000" cy="1503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4" name="Google Shape;624;p55"/>
          <p:cNvSpPr/>
          <p:nvPr/>
        </p:nvSpPr>
        <p:spPr>
          <a:xfrm>
            <a:off x="3136982" y="3969155"/>
            <a:ext cx="2395500" cy="3477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5" name="Google Shape;625;p55"/>
          <p:cNvSpPr/>
          <p:nvPr/>
        </p:nvSpPr>
        <p:spPr>
          <a:xfrm>
            <a:off x="4222838" y="4323806"/>
            <a:ext cx="822600" cy="84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56"/>
          <p:cNvPicPr preferRelativeResize="0"/>
          <p:nvPr/>
        </p:nvPicPr>
        <p:blipFill rotWithShape="1">
          <a:blip r:embed="rId3">
            <a:alphaModFix/>
          </a:blip>
          <a:srcRect b="22269" l="0" r="0" t="0"/>
          <a:stretch/>
        </p:blipFill>
        <p:spPr>
          <a:xfrm>
            <a:off x="114300" y="900263"/>
            <a:ext cx="8778958" cy="3506663"/>
          </a:xfrm>
          <a:prstGeom prst="rect">
            <a:avLst/>
          </a:prstGeom>
          <a:noFill/>
          <a:ln>
            <a:noFill/>
          </a:ln>
        </p:spPr>
      </p:pic>
      <p:sp>
        <p:nvSpPr>
          <p:cNvPr id="632" name="Google Shape;632;p56"/>
          <p:cNvSpPr txBox="1"/>
          <p:nvPr/>
        </p:nvSpPr>
        <p:spPr>
          <a:xfrm>
            <a:off x="796631" y="247875"/>
            <a:ext cx="7715100" cy="12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Calibri"/>
              <a:buNone/>
            </a:pPr>
            <a:r>
              <a:rPr i="1" lang="en" sz="1400">
                <a:solidFill>
                  <a:schemeClr val="dk1"/>
                </a:solidFill>
                <a:latin typeface="Proxima Nova Extrabold"/>
                <a:ea typeface="Proxima Nova Extrabold"/>
                <a:cs typeface="Proxima Nova Extrabold"/>
                <a:sym typeface="Proxima Nova Extrabold"/>
              </a:rPr>
              <a:t>US AND MEXICO</a:t>
            </a:r>
            <a:endParaRPr i="1" sz="1400">
              <a:solidFill>
                <a:schemeClr val="dk1"/>
              </a:solidFill>
              <a:latin typeface="Proxima Nova Extrabold"/>
              <a:ea typeface="Proxima Nova Extrabold"/>
              <a:cs typeface="Proxima Nova Extrabold"/>
              <a:sym typeface="Proxima Nova Extrabold"/>
            </a:endParaRPr>
          </a:p>
          <a:p>
            <a:pPr indent="0" lvl="0" marL="0" marR="0" rtl="0" algn="just">
              <a:lnSpc>
                <a:spcPct val="100000"/>
              </a:lnSpc>
              <a:spcBef>
                <a:spcPts val="0"/>
              </a:spcBef>
              <a:spcAft>
                <a:spcPts val="0"/>
              </a:spcAft>
              <a:buClr>
                <a:schemeClr val="dk1"/>
              </a:buClr>
              <a:buSzPts val="1500"/>
              <a:buFont typeface="Calibri"/>
              <a:buNone/>
            </a:pPr>
            <a:r>
              <a:rPr lang="en" sz="1300">
                <a:solidFill>
                  <a:schemeClr val="dk1"/>
                </a:solidFill>
                <a:latin typeface="Proxima Nova Semibold"/>
                <a:ea typeface="Proxima Nova Semibold"/>
                <a:cs typeface="Proxima Nova Semibold"/>
                <a:sym typeface="Proxima Nova Semibold"/>
              </a:rPr>
              <a:t>Finance will reimburse you within two weeks after your manager’s final approval, on Thursdays. When the reimbursement is completed, your status report changes to </a:t>
            </a:r>
            <a:r>
              <a:rPr b="1" lang="en" sz="1300">
                <a:solidFill>
                  <a:schemeClr val="dk1"/>
                </a:solidFill>
                <a:latin typeface="Proxima Nova"/>
                <a:ea typeface="Proxima Nova"/>
                <a:cs typeface="Proxima Nova"/>
                <a:sym typeface="Proxima Nova"/>
              </a:rPr>
              <a:t>Reimbursed.</a:t>
            </a:r>
            <a:endParaRPr b="1" sz="1300">
              <a:solidFill>
                <a:schemeClr val="dk1"/>
              </a:solidFill>
              <a:latin typeface="Proxima Nova"/>
              <a:ea typeface="Proxima Nova"/>
              <a:cs typeface="Proxima Nova"/>
              <a:sym typeface="Proxima Nova"/>
            </a:endParaRPr>
          </a:p>
          <a:p>
            <a:pPr indent="0" lvl="0" marL="0" marR="0" rtl="0" algn="just">
              <a:lnSpc>
                <a:spcPct val="100000"/>
              </a:lnSpc>
              <a:spcBef>
                <a:spcPts val="0"/>
              </a:spcBef>
              <a:spcAft>
                <a:spcPts val="0"/>
              </a:spcAft>
              <a:buClr>
                <a:schemeClr val="dk1"/>
              </a:buClr>
              <a:buSzPts val="1500"/>
              <a:buFont typeface="Calibri"/>
              <a:buNone/>
            </a:pPr>
            <a:r>
              <a:rPr b="1" lang="en" sz="1300">
                <a:solidFill>
                  <a:schemeClr val="dk1"/>
                </a:solidFill>
                <a:latin typeface="Proxima Nova"/>
                <a:ea typeface="Proxima Nova"/>
                <a:cs typeface="Proxima Nova"/>
                <a:sym typeface="Proxima Nova"/>
              </a:rPr>
              <a:t>US employees</a:t>
            </a:r>
            <a:r>
              <a:rPr lang="en" sz="1300">
                <a:solidFill>
                  <a:schemeClr val="dk1"/>
                </a:solidFill>
                <a:latin typeface="Proxima Nova Semibold"/>
                <a:ea typeface="Proxima Nova Semibold"/>
                <a:cs typeface="Proxima Nova Semibold"/>
                <a:sym typeface="Proxima Nova Semibold"/>
              </a:rPr>
              <a:t>: All reimbursements will be wired directly from Expensify to the account you provided. </a:t>
            </a:r>
            <a:endParaRPr sz="1300">
              <a:solidFill>
                <a:schemeClr val="dk1"/>
              </a:solidFill>
              <a:latin typeface="Proxima Nova Semibold"/>
              <a:ea typeface="Proxima Nova Semibold"/>
              <a:cs typeface="Proxima Nova Semibold"/>
              <a:sym typeface="Proxima Nova Semibold"/>
            </a:endParaRPr>
          </a:p>
          <a:p>
            <a:pPr indent="0" lvl="0" marL="0" marR="0" rtl="0" algn="just">
              <a:lnSpc>
                <a:spcPct val="100000"/>
              </a:lnSpc>
              <a:spcBef>
                <a:spcPts val="0"/>
              </a:spcBef>
              <a:spcAft>
                <a:spcPts val="0"/>
              </a:spcAft>
              <a:buClr>
                <a:schemeClr val="dk1"/>
              </a:buClr>
              <a:buSzPts val="1500"/>
              <a:buFont typeface="Calibri"/>
              <a:buNone/>
            </a:pPr>
            <a:r>
              <a:rPr b="1" lang="en" sz="1300">
                <a:solidFill>
                  <a:schemeClr val="dk1"/>
                </a:solidFill>
                <a:latin typeface="Proxima Nova"/>
                <a:ea typeface="Proxima Nova"/>
                <a:cs typeface="Proxima Nova"/>
                <a:sym typeface="Proxima Nova"/>
              </a:rPr>
              <a:t>MX employees</a:t>
            </a:r>
            <a:r>
              <a:rPr lang="en" sz="1300">
                <a:solidFill>
                  <a:schemeClr val="dk1"/>
                </a:solidFill>
                <a:latin typeface="Proxima Nova Semibold"/>
                <a:ea typeface="Proxima Nova Semibold"/>
                <a:cs typeface="Proxima Nova Semibold"/>
                <a:sym typeface="Proxima Nova Semibold"/>
              </a:rPr>
              <a:t>: All reimbursements are done manually outside Expensify by wire to your payroll account.</a:t>
            </a:r>
            <a:endParaRPr sz="1300">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800"/>
              <a:buFont typeface="Arial"/>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500"/>
              <a:buFont typeface="Calibri"/>
              <a:buNone/>
            </a:pPr>
            <a:r>
              <a:rPr lang="en" sz="1400">
                <a:solidFill>
                  <a:schemeClr val="dk1"/>
                </a:solidFill>
                <a:latin typeface="Calibri"/>
                <a:ea typeface="Calibri"/>
                <a:cs typeface="Calibri"/>
                <a:sym typeface="Calibri"/>
              </a:rPr>
              <a:t>  </a:t>
            </a:r>
            <a:endParaRPr b="1" sz="1400" u="sng">
              <a:solidFill>
                <a:schemeClr val="dk1"/>
              </a:solidFill>
              <a:latin typeface="Calibri"/>
              <a:ea typeface="Calibri"/>
              <a:cs typeface="Calibri"/>
              <a:sym typeface="Calibri"/>
            </a:endParaRPr>
          </a:p>
        </p:txBody>
      </p:sp>
      <p:sp>
        <p:nvSpPr>
          <p:cNvPr id="633" name="Google Shape;633;p56"/>
          <p:cNvSpPr/>
          <p:nvPr/>
        </p:nvSpPr>
        <p:spPr>
          <a:xfrm>
            <a:off x="2677750" y="1941560"/>
            <a:ext cx="1168500" cy="2817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56"/>
          <p:cNvSpPr txBox="1"/>
          <p:nvPr/>
        </p:nvSpPr>
        <p:spPr>
          <a:xfrm>
            <a:off x="646153" y="4509787"/>
            <a:ext cx="7715100" cy="28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Calibri"/>
              <a:buNone/>
            </a:pPr>
            <a:r>
              <a:rPr i="1" lang="en" sz="1400">
                <a:solidFill>
                  <a:schemeClr val="dk1"/>
                </a:solidFill>
                <a:latin typeface="Proxima Nova Extrabold"/>
                <a:ea typeface="Proxima Nova Extrabold"/>
                <a:cs typeface="Proxima Nova Extrabold"/>
                <a:sym typeface="Proxima Nova Extrabold"/>
              </a:rPr>
              <a:t>*US reimbursements can take 1-2 days to be reflected in your bank account.</a:t>
            </a:r>
            <a:endParaRPr sz="1300">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800"/>
              <a:buFont typeface="Arial"/>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500"/>
              <a:buFont typeface="Calibri"/>
              <a:buNone/>
            </a:pPr>
            <a:r>
              <a:rPr lang="en" sz="1400">
                <a:solidFill>
                  <a:schemeClr val="dk1"/>
                </a:solidFill>
                <a:latin typeface="Calibri"/>
                <a:ea typeface="Calibri"/>
                <a:cs typeface="Calibri"/>
                <a:sym typeface="Calibri"/>
              </a:rPr>
              <a:t>  </a:t>
            </a:r>
            <a:endParaRPr b="1" sz="1400" u="sng">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3"/>
          <p:cNvPicPr preferRelativeResize="0"/>
          <p:nvPr/>
        </p:nvPicPr>
        <p:blipFill>
          <a:blip r:embed="rId3">
            <a:alphaModFix/>
          </a:blip>
          <a:stretch>
            <a:fillRect/>
          </a:stretch>
        </p:blipFill>
        <p:spPr>
          <a:xfrm>
            <a:off x="8486975" y="230975"/>
            <a:ext cx="381000" cy="381000"/>
          </a:xfrm>
          <a:prstGeom prst="rect">
            <a:avLst/>
          </a:prstGeom>
          <a:noFill/>
          <a:ln>
            <a:noFill/>
          </a:ln>
        </p:spPr>
      </p:pic>
      <p:pic>
        <p:nvPicPr>
          <p:cNvPr id="447" name="Google Shape;447;p33"/>
          <p:cNvPicPr preferRelativeResize="0"/>
          <p:nvPr/>
        </p:nvPicPr>
        <p:blipFill>
          <a:blip r:embed="rId4">
            <a:alphaModFix/>
          </a:blip>
          <a:stretch>
            <a:fillRect/>
          </a:stretch>
        </p:blipFill>
        <p:spPr>
          <a:xfrm>
            <a:off x="-346000" y="4314825"/>
            <a:ext cx="1666799" cy="1675665"/>
          </a:xfrm>
          <a:prstGeom prst="rect">
            <a:avLst/>
          </a:prstGeom>
          <a:noFill/>
          <a:ln>
            <a:noFill/>
          </a:ln>
        </p:spPr>
      </p:pic>
      <p:pic>
        <p:nvPicPr>
          <p:cNvPr id="448" name="Google Shape;448;p33"/>
          <p:cNvPicPr preferRelativeResize="0"/>
          <p:nvPr/>
        </p:nvPicPr>
        <p:blipFill>
          <a:blip r:embed="rId4">
            <a:alphaModFix/>
          </a:blip>
          <a:stretch>
            <a:fillRect/>
          </a:stretch>
        </p:blipFill>
        <p:spPr>
          <a:xfrm>
            <a:off x="1388475" y="4314825"/>
            <a:ext cx="1666799" cy="1675665"/>
          </a:xfrm>
          <a:prstGeom prst="rect">
            <a:avLst/>
          </a:prstGeom>
          <a:noFill/>
          <a:ln>
            <a:noFill/>
          </a:ln>
        </p:spPr>
      </p:pic>
      <p:sp>
        <p:nvSpPr>
          <p:cNvPr id="449" name="Google Shape;449;p33"/>
          <p:cNvSpPr txBox="1"/>
          <p:nvPr/>
        </p:nvSpPr>
        <p:spPr>
          <a:xfrm>
            <a:off x="900425" y="247800"/>
            <a:ext cx="7380600" cy="9564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en" sz="2000">
                <a:solidFill>
                  <a:schemeClr val="dk1"/>
                </a:solidFill>
                <a:latin typeface="Proxima Nova Extrabold"/>
                <a:ea typeface="Proxima Nova Extrabold"/>
                <a:cs typeface="Proxima Nova Extrabold"/>
                <a:sym typeface="Proxima Nova Extrabold"/>
              </a:rPr>
              <a:t>Isqui payment</a:t>
            </a:r>
            <a:endParaRPr sz="2600">
              <a:solidFill>
                <a:schemeClr val="dk1"/>
              </a:solidFill>
              <a:latin typeface="Proxima Nova Extrabold"/>
              <a:ea typeface="Proxima Nova Extrabold"/>
              <a:cs typeface="Proxima Nova Extrabold"/>
              <a:sym typeface="Proxima Nova Extrabold"/>
            </a:endParaRPr>
          </a:p>
        </p:txBody>
      </p:sp>
      <p:pic>
        <p:nvPicPr>
          <p:cNvPr id="450" name="Google Shape;450;p33"/>
          <p:cNvPicPr preferRelativeResize="0"/>
          <p:nvPr/>
        </p:nvPicPr>
        <p:blipFill>
          <a:blip r:embed="rId5">
            <a:alphaModFix/>
          </a:blip>
          <a:stretch>
            <a:fillRect/>
          </a:stretch>
        </p:blipFill>
        <p:spPr>
          <a:xfrm>
            <a:off x="980275" y="968275"/>
            <a:ext cx="7122673" cy="3728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34"/>
          <p:cNvPicPr preferRelativeResize="0"/>
          <p:nvPr/>
        </p:nvPicPr>
        <p:blipFill>
          <a:blip r:embed="rId3">
            <a:alphaModFix/>
          </a:blip>
          <a:stretch>
            <a:fillRect/>
          </a:stretch>
        </p:blipFill>
        <p:spPr>
          <a:xfrm>
            <a:off x="2277350" y="217800"/>
            <a:ext cx="4814326" cy="461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35"/>
          <p:cNvPicPr preferRelativeResize="0"/>
          <p:nvPr/>
        </p:nvPicPr>
        <p:blipFill>
          <a:blip r:embed="rId3">
            <a:alphaModFix/>
          </a:blip>
          <a:stretch>
            <a:fillRect/>
          </a:stretch>
        </p:blipFill>
        <p:spPr>
          <a:xfrm>
            <a:off x="226200" y="108125"/>
            <a:ext cx="5105162" cy="4838700"/>
          </a:xfrm>
          <a:prstGeom prst="rect">
            <a:avLst/>
          </a:prstGeom>
          <a:noFill/>
          <a:ln>
            <a:noFill/>
          </a:ln>
        </p:spPr>
      </p:pic>
      <p:pic>
        <p:nvPicPr>
          <p:cNvPr id="461" name="Google Shape;461;p35"/>
          <p:cNvPicPr preferRelativeResize="0"/>
          <p:nvPr/>
        </p:nvPicPr>
        <p:blipFill>
          <a:blip r:embed="rId4">
            <a:alphaModFix/>
          </a:blip>
          <a:stretch>
            <a:fillRect/>
          </a:stretch>
        </p:blipFill>
        <p:spPr>
          <a:xfrm>
            <a:off x="5483762" y="152400"/>
            <a:ext cx="3507840" cy="2328874"/>
          </a:xfrm>
          <a:prstGeom prst="rect">
            <a:avLst/>
          </a:prstGeom>
          <a:noFill/>
          <a:ln>
            <a:noFill/>
          </a:ln>
        </p:spPr>
      </p:pic>
      <p:pic>
        <p:nvPicPr>
          <p:cNvPr id="462" name="Google Shape;462;p35"/>
          <p:cNvPicPr preferRelativeResize="0"/>
          <p:nvPr/>
        </p:nvPicPr>
        <p:blipFill>
          <a:blip r:embed="rId5">
            <a:alphaModFix/>
          </a:blip>
          <a:stretch>
            <a:fillRect/>
          </a:stretch>
        </p:blipFill>
        <p:spPr>
          <a:xfrm>
            <a:off x="6635011" y="2326300"/>
            <a:ext cx="1370513" cy="296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Brightest </a:t>
            </a:r>
            <a:endParaRPr/>
          </a:p>
        </p:txBody>
      </p:sp>
      <p:sp>
        <p:nvSpPr>
          <p:cNvPr id="468" name="Google Shape;468;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payment</a:t>
            </a:r>
            <a:endParaRPr/>
          </a:p>
        </p:txBody>
      </p:sp>
      <p:pic>
        <p:nvPicPr>
          <p:cNvPr id="469" name="Google Shape;469;p36"/>
          <p:cNvPicPr preferRelativeResize="0"/>
          <p:nvPr/>
        </p:nvPicPr>
        <p:blipFill rotWithShape="1">
          <a:blip r:embed="rId4">
            <a:alphaModFix/>
          </a:blip>
          <a:srcRect b="37266" l="0" r="0" t="37518"/>
          <a:stretch/>
        </p:blipFill>
        <p:spPr>
          <a:xfrm>
            <a:off x="4012764" y="1809775"/>
            <a:ext cx="3336160" cy="841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p:nvPr/>
        </p:nvSpPr>
        <p:spPr>
          <a:xfrm>
            <a:off x="555919" y="220219"/>
            <a:ext cx="8073000" cy="4522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None/>
            </a:pPr>
            <a:r>
              <a:rPr lang="en" sz="1900">
                <a:solidFill>
                  <a:schemeClr val="dk1"/>
                </a:solidFill>
                <a:latin typeface="Proxima Nova Semibold"/>
                <a:ea typeface="Proxima Nova Semibold"/>
                <a:cs typeface="Proxima Nova Semibold"/>
                <a:sym typeface="Proxima Nova Semibold"/>
              </a:rPr>
              <a:t>At Wizeline, we use an external tool, “Expensify”, for employee’s reimbursements. </a:t>
            </a:r>
            <a:endParaRPr sz="1900">
              <a:solidFill>
                <a:schemeClr val="dk1"/>
              </a:solidFill>
              <a:latin typeface="Proxima Nova Semibold"/>
              <a:ea typeface="Proxima Nova Semibold"/>
              <a:cs typeface="Proxima Nova Semibold"/>
              <a:sym typeface="Proxima Nova Semibold"/>
            </a:endParaRPr>
          </a:p>
          <a:p>
            <a:pPr indent="0" lvl="0" marL="0" marR="0" rtl="0" algn="just">
              <a:spcBef>
                <a:spcPts val="0"/>
              </a:spcBef>
              <a:spcAft>
                <a:spcPts val="0"/>
              </a:spcAft>
              <a:buNone/>
            </a:pPr>
            <a:r>
              <a:t/>
            </a:r>
            <a:endParaRPr sz="1900">
              <a:solidFill>
                <a:schemeClr val="dk1"/>
              </a:solidFill>
              <a:latin typeface="Proxima Nova Semibold"/>
              <a:ea typeface="Proxima Nova Semibold"/>
              <a:cs typeface="Proxima Nova Semibold"/>
              <a:sym typeface="Proxima Nova Semibold"/>
            </a:endParaRPr>
          </a:p>
          <a:p>
            <a:pPr indent="0" lvl="0" marL="0" marR="0" rtl="0" algn="just">
              <a:spcBef>
                <a:spcPts val="0"/>
              </a:spcBef>
              <a:spcAft>
                <a:spcPts val="0"/>
              </a:spcAft>
              <a:buNone/>
            </a:pPr>
            <a:r>
              <a:rPr lang="en" sz="1900">
                <a:solidFill>
                  <a:schemeClr val="dk1"/>
                </a:solidFill>
                <a:latin typeface="Proxima Nova Semibold"/>
                <a:ea typeface="Proxima Nova Semibold"/>
                <a:cs typeface="Proxima Nova Semibold"/>
                <a:sym typeface="Proxima Nova Semibold"/>
              </a:rPr>
              <a:t>Wizeline employees will be reimbursed when they make expenses, on behalf of the company, such as:</a:t>
            </a:r>
            <a:endParaRPr sz="1900">
              <a:solidFill>
                <a:schemeClr val="dk1"/>
              </a:solidFill>
              <a:latin typeface="Proxima Nova Semibold"/>
              <a:ea typeface="Proxima Nova Semibold"/>
              <a:cs typeface="Proxima Nova Semibold"/>
              <a:sym typeface="Proxima Nova Semibold"/>
            </a:endParaRPr>
          </a:p>
          <a:p>
            <a:pPr indent="0" lvl="0" marL="0" marR="0" rtl="0" algn="just">
              <a:spcBef>
                <a:spcPts val="0"/>
              </a:spcBef>
              <a:spcAft>
                <a:spcPts val="0"/>
              </a:spcAft>
              <a:buNone/>
            </a:pPr>
            <a:r>
              <a:t/>
            </a:r>
            <a:endParaRPr sz="1900">
              <a:solidFill>
                <a:schemeClr val="dk1"/>
              </a:solidFill>
              <a:latin typeface="Proxima Nova Semibold"/>
              <a:ea typeface="Proxima Nova Semibold"/>
              <a:cs typeface="Proxima Nova Semibold"/>
              <a:sym typeface="Proxima Nova Semibold"/>
            </a:endParaRPr>
          </a:p>
          <a:p>
            <a:pPr indent="0" lvl="0" marL="0" marR="0" rtl="0" algn="just">
              <a:spcBef>
                <a:spcPts val="0"/>
              </a:spcBef>
              <a:spcAft>
                <a:spcPts val="0"/>
              </a:spcAft>
              <a:buNone/>
            </a:pPr>
            <a:r>
              <a:t/>
            </a:r>
            <a:endParaRPr sz="1900">
              <a:solidFill>
                <a:schemeClr val="dk1"/>
              </a:solidFill>
              <a:latin typeface="Proxima Nova Semibold"/>
              <a:ea typeface="Proxima Nova Semibold"/>
              <a:cs typeface="Proxima Nova Semibold"/>
              <a:sym typeface="Proxima Nova Semibold"/>
            </a:endParaRPr>
          </a:p>
          <a:p>
            <a:pPr indent="-285750" lvl="0" marL="685800" rtl="0" algn="l">
              <a:lnSpc>
                <a:spcPct val="130000"/>
              </a:lnSpc>
              <a:spcBef>
                <a:spcPts val="0"/>
              </a:spcBef>
              <a:spcAft>
                <a:spcPts val="0"/>
              </a:spcAft>
              <a:buClr>
                <a:schemeClr val="dk1"/>
              </a:buClr>
              <a:buSzPts val="1900"/>
              <a:buFont typeface="Proxima Nova Semibold"/>
              <a:buAutoNum type="arabicPeriod"/>
            </a:pPr>
            <a:r>
              <a:rPr lang="en" sz="1900">
                <a:solidFill>
                  <a:schemeClr val="dk1"/>
                </a:solidFill>
                <a:latin typeface="Proxima Nova Semibold"/>
                <a:ea typeface="Proxima Nova Semibold"/>
                <a:cs typeface="Proxima Nova Semibold"/>
                <a:sym typeface="Proxima Nova Semibold"/>
              </a:rPr>
              <a:t>Lodging </a:t>
            </a:r>
            <a:endParaRPr sz="1900">
              <a:solidFill>
                <a:schemeClr val="dk1"/>
              </a:solidFill>
              <a:latin typeface="Proxima Nova Semibold"/>
              <a:ea typeface="Proxima Nova Semibold"/>
              <a:cs typeface="Proxima Nova Semibold"/>
              <a:sym typeface="Proxima Nova Semibold"/>
            </a:endParaRPr>
          </a:p>
          <a:p>
            <a:pPr indent="-285750" lvl="0" marL="685800" rtl="0" algn="l">
              <a:lnSpc>
                <a:spcPct val="130000"/>
              </a:lnSpc>
              <a:spcBef>
                <a:spcPts val="0"/>
              </a:spcBef>
              <a:spcAft>
                <a:spcPts val="0"/>
              </a:spcAft>
              <a:buClr>
                <a:schemeClr val="dk1"/>
              </a:buClr>
              <a:buSzPts val="1900"/>
              <a:buFont typeface="Proxima Nova Semibold"/>
              <a:buAutoNum type="arabicPeriod"/>
            </a:pPr>
            <a:r>
              <a:rPr lang="en" sz="1900">
                <a:solidFill>
                  <a:schemeClr val="dk1"/>
                </a:solidFill>
                <a:latin typeface="Proxima Nova Semibold"/>
                <a:ea typeface="Proxima Nova Semibold"/>
                <a:cs typeface="Proxima Nova Semibold"/>
                <a:sym typeface="Proxima Nova Semibold"/>
              </a:rPr>
              <a:t>Airfare</a:t>
            </a:r>
            <a:endParaRPr sz="1900">
              <a:solidFill>
                <a:schemeClr val="dk1"/>
              </a:solidFill>
              <a:latin typeface="Proxima Nova Semibold"/>
              <a:ea typeface="Proxima Nova Semibold"/>
              <a:cs typeface="Proxima Nova Semibold"/>
              <a:sym typeface="Proxima Nova Semibold"/>
            </a:endParaRPr>
          </a:p>
          <a:p>
            <a:pPr indent="-285750" lvl="0" marL="685800" rtl="0" algn="l">
              <a:lnSpc>
                <a:spcPct val="130000"/>
              </a:lnSpc>
              <a:spcBef>
                <a:spcPts val="0"/>
              </a:spcBef>
              <a:spcAft>
                <a:spcPts val="0"/>
              </a:spcAft>
              <a:buClr>
                <a:schemeClr val="dk1"/>
              </a:buClr>
              <a:buSzPts val="1900"/>
              <a:buFont typeface="Proxima Nova Semibold"/>
              <a:buAutoNum type="arabicPeriod"/>
            </a:pPr>
            <a:r>
              <a:rPr lang="en" sz="1900">
                <a:solidFill>
                  <a:schemeClr val="dk1"/>
                </a:solidFill>
                <a:latin typeface="Proxima Nova Semibold"/>
                <a:ea typeface="Proxima Nova Semibold"/>
                <a:cs typeface="Proxima Nova Semibold"/>
                <a:sym typeface="Proxima Nova Semibold"/>
              </a:rPr>
              <a:t>Business meals</a:t>
            </a:r>
            <a:endParaRPr sz="1900">
              <a:solidFill>
                <a:schemeClr val="dk1"/>
              </a:solidFill>
              <a:latin typeface="Proxima Nova Semibold"/>
              <a:ea typeface="Proxima Nova Semibold"/>
              <a:cs typeface="Proxima Nova Semibold"/>
              <a:sym typeface="Proxima Nova Semibold"/>
            </a:endParaRPr>
          </a:p>
          <a:p>
            <a:pPr indent="-285750" lvl="0" marL="685800" rtl="0" algn="l">
              <a:lnSpc>
                <a:spcPct val="130000"/>
              </a:lnSpc>
              <a:spcBef>
                <a:spcPts val="0"/>
              </a:spcBef>
              <a:spcAft>
                <a:spcPts val="0"/>
              </a:spcAft>
              <a:buClr>
                <a:schemeClr val="dk1"/>
              </a:buClr>
              <a:buSzPts val="1900"/>
              <a:buFont typeface="Proxima Nova Semibold"/>
              <a:buAutoNum type="arabicPeriod"/>
            </a:pPr>
            <a:r>
              <a:rPr lang="en" sz="1900">
                <a:solidFill>
                  <a:schemeClr val="dk1"/>
                </a:solidFill>
                <a:latin typeface="Proxima Nova Semibold"/>
                <a:ea typeface="Proxima Nova Semibold"/>
                <a:cs typeface="Proxima Nova Semibold"/>
                <a:sym typeface="Proxima Nova Semibold"/>
              </a:rPr>
              <a:t>Others* </a:t>
            </a:r>
            <a:endParaRPr sz="1900">
              <a:solidFill>
                <a:schemeClr val="dk1"/>
              </a:solidFill>
              <a:latin typeface="Proxima Nova Semibold"/>
              <a:ea typeface="Proxima Nova Semibold"/>
              <a:cs typeface="Proxima Nova Semibold"/>
              <a:sym typeface="Proxima Nova Semibold"/>
            </a:endParaRPr>
          </a:p>
          <a:p>
            <a:pPr indent="0" lvl="0" marL="685800" rtl="0" algn="l">
              <a:lnSpc>
                <a:spcPct val="130000"/>
              </a:lnSpc>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lnSpc>
                <a:spcPct val="130000"/>
              </a:lnSpc>
              <a:spcBef>
                <a:spcPts val="0"/>
              </a:spcBef>
              <a:spcAft>
                <a:spcPts val="0"/>
              </a:spcAft>
              <a:buNone/>
            </a:pPr>
            <a:r>
              <a:t/>
            </a:r>
            <a:endParaRPr sz="1400">
              <a:solidFill>
                <a:schemeClr val="dk1"/>
              </a:solidFill>
              <a:latin typeface="Calibri"/>
              <a:ea typeface="Calibri"/>
              <a:cs typeface="Calibri"/>
              <a:sym typeface="Calibri"/>
            </a:endParaRPr>
          </a:p>
        </p:txBody>
      </p:sp>
      <p:pic>
        <p:nvPicPr>
          <p:cNvPr id="475" name="Google Shape;475;p37"/>
          <p:cNvPicPr preferRelativeResize="0"/>
          <p:nvPr/>
        </p:nvPicPr>
        <p:blipFill>
          <a:blip r:embed="rId3">
            <a:alphaModFix/>
          </a:blip>
          <a:stretch>
            <a:fillRect/>
          </a:stretch>
        </p:blipFill>
        <p:spPr>
          <a:xfrm>
            <a:off x="5143669" y="2192550"/>
            <a:ext cx="2971181" cy="20466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nvSpPr>
        <p:spPr>
          <a:xfrm>
            <a:off x="1546519" y="332363"/>
            <a:ext cx="5790300" cy="520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Clr>
                <a:schemeClr val="dk1"/>
              </a:buClr>
              <a:buFont typeface="Arial"/>
              <a:buNone/>
            </a:pPr>
            <a:r>
              <a:rPr b="1" lang="en" sz="2100">
                <a:solidFill>
                  <a:schemeClr val="dk1"/>
                </a:solidFill>
                <a:latin typeface="Proxima Nova"/>
                <a:ea typeface="Proxima Nova"/>
                <a:cs typeface="Proxima Nova"/>
                <a:sym typeface="Proxima Nova"/>
              </a:rPr>
              <a:t>OTHER EXPENSES</a:t>
            </a:r>
            <a:endParaRPr b="1" sz="2900">
              <a:latin typeface="Proxima Nova"/>
              <a:ea typeface="Proxima Nova"/>
              <a:cs typeface="Proxima Nova"/>
              <a:sym typeface="Proxima Nova"/>
            </a:endParaRPr>
          </a:p>
        </p:txBody>
      </p:sp>
      <p:sp>
        <p:nvSpPr>
          <p:cNvPr id="481" name="Google Shape;481;p38"/>
          <p:cNvSpPr txBox="1"/>
          <p:nvPr/>
        </p:nvSpPr>
        <p:spPr>
          <a:xfrm>
            <a:off x="503138" y="896494"/>
            <a:ext cx="8143500" cy="3818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900">
                <a:latin typeface="Proxima Nova Semibold"/>
                <a:ea typeface="Proxima Nova Semibold"/>
                <a:cs typeface="Proxima Nova Semibold"/>
                <a:sym typeface="Proxima Nova Semibold"/>
              </a:rPr>
              <a:t>For non-business trip related expenses (online training, books, etc.), this is the process you have to follow:</a:t>
            </a:r>
            <a:endParaRPr sz="19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900">
              <a:latin typeface="Proxima Nova Semibold"/>
              <a:ea typeface="Proxima Nova Semibold"/>
              <a:cs typeface="Proxima Nova Semibold"/>
              <a:sym typeface="Proxima Nova Semibold"/>
            </a:endParaRPr>
          </a:p>
          <a:p>
            <a:pPr indent="-285750" lvl="0" marL="342900" rtl="0" algn="l">
              <a:spcBef>
                <a:spcPts val="0"/>
              </a:spcBef>
              <a:spcAft>
                <a:spcPts val="0"/>
              </a:spcAft>
              <a:buSzPts val="1900"/>
              <a:buFont typeface="Proxima Nova Semibold"/>
              <a:buChar char="●"/>
            </a:pPr>
            <a:r>
              <a:rPr lang="en" sz="1900">
                <a:latin typeface="Proxima Nova Semibold"/>
                <a:ea typeface="Proxima Nova Semibold"/>
                <a:cs typeface="Proxima Nova Semibold"/>
                <a:sym typeface="Proxima Nova Semibold"/>
              </a:rPr>
              <a:t>Managers should get approval and budget from Finance (for expenses greater than 500 USD) at approvals.finance@wizeline.com. </a:t>
            </a:r>
            <a:endParaRPr sz="1900">
              <a:latin typeface="Proxima Nova Semibold"/>
              <a:ea typeface="Proxima Nova Semibold"/>
              <a:cs typeface="Proxima Nova Semibold"/>
              <a:sym typeface="Proxima Nova Semibold"/>
            </a:endParaRPr>
          </a:p>
          <a:p>
            <a:pPr indent="0" lvl="0" marL="342900" rtl="0" algn="l">
              <a:spcBef>
                <a:spcPts val="0"/>
              </a:spcBef>
              <a:spcAft>
                <a:spcPts val="0"/>
              </a:spcAft>
              <a:buNone/>
            </a:pPr>
            <a:r>
              <a:t/>
            </a:r>
            <a:endParaRPr sz="1900">
              <a:latin typeface="Proxima Nova Semibold"/>
              <a:ea typeface="Proxima Nova Semibold"/>
              <a:cs typeface="Proxima Nova Semibold"/>
              <a:sym typeface="Proxima Nova Semibold"/>
            </a:endParaRPr>
          </a:p>
          <a:p>
            <a:pPr indent="-285750" lvl="0" marL="342900" rtl="0" algn="l">
              <a:spcBef>
                <a:spcPts val="0"/>
              </a:spcBef>
              <a:spcAft>
                <a:spcPts val="0"/>
              </a:spcAft>
              <a:buSzPts val="1900"/>
              <a:buFont typeface="Proxima Nova Semibold"/>
              <a:buChar char="●"/>
            </a:pPr>
            <a:r>
              <a:rPr lang="en" sz="1900">
                <a:latin typeface="Proxima Nova Semibold"/>
                <a:ea typeface="Proxima Nova Semibold"/>
                <a:cs typeface="Proxima Nova Semibold"/>
                <a:sym typeface="Proxima Nova Semibold"/>
              </a:rPr>
              <a:t>Once you get the approval, make sure:</a:t>
            </a:r>
            <a:endParaRPr sz="1900">
              <a:latin typeface="Proxima Nova Semibold"/>
              <a:ea typeface="Proxima Nova Semibold"/>
              <a:cs typeface="Proxima Nova Semibold"/>
              <a:sym typeface="Proxima Nova Semibold"/>
            </a:endParaRPr>
          </a:p>
          <a:p>
            <a:pPr indent="0" lvl="0" marL="342900" rtl="0" algn="l">
              <a:spcBef>
                <a:spcPts val="0"/>
              </a:spcBef>
              <a:spcAft>
                <a:spcPts val="0"/>
              </a:spcAft>
              <a:buNone/>
            </a:pPr>
            <a:r>
              <a:t/>
            </a:r>
            <a:endParaRPr sz="1900">
              <a:latin typeface="Proxima Nova Semibold"/>
              <a:ea typeface="Proxima Nova Semibold"/>
              <a:cs typeface="Proxima Nova Semibold"/>
              <a:sym typeface="Proxima Nova Semibold"/>
            </a:endParaRPr>
          </a:p>
          <a:p>
            <a:pPr indent="-285750" lvl="0" marL="1028700" rtl="0" algn="l">
              <a:spcBef>
                <a:spcPts val="0"/>
              </a:spcBef>
              <a:spcAft>
                <a:spcPts val="0"/>
              </a:spcAft>
              <a:buSzPts val="1900"/>
              <a:buFont typeface="Proxima Nova Semibold"/>
              <a:buAutoNum type="arabicPeriod"/>
            </a:pPr>
            <a:r>
              <a:rPr lang="en" sz="1900">
                <a:latin typeface="Proxima Nova Semibold"/>
                <a:ea typeface="Proxima Nova Semibold"/>
                <a:cs typeface="Proxima Nova Semibold"/>
                <a:sym typeface="Proxima Nova Semibold"/>
              </a:rPr>
              <a:t>You communicate to your direct reports the budget. </a:t>
            </a:r>
            <a:endParaRPr sz="1900">
              <a:latin typeface="Proxima Nova Semibold"/>
              <a:ea typeface="Proxima Nova Semibold"/>
              <a:cs typeface="Proxima Nova Semibold"/>
              <a:sym typeface="Proxima Nova Semibold"/>
            </a:endParaRPr>
          </a:p>
          <a:p>
            <a:pPr indent="-285750" lvl="0" marL="1028700" rtl="0" algn="l">
              <a:spcBef>
                <a:spcPts val="0"/>
              </a:spcBef>
              <a:spcAft>
                <a:spcPts val="0"/>
              </a:spcAft>
              <a:buSzPts val="1900"/>
              <a:buFont typeface="Proxima Nova Semibold"/>
              <a:buAutoNum type="arabicPeriod"/>
            </a:pPr>
            <a:r>
              <a:rPr lang="en" sz="1900">
                <a:latin typeface="Proxima Nova Semibold"/>
                <a:ea typeface="Proxima Nova Semibold"/>
                <a:cs typeface="Proxima Nova Semibold"/>
                <a:sym typeface="Proxima Nova Semibold"/>
              </a:rPr>
              <a:t>You know the requirements for reimbursement.</a:t>
            </a:r>
            <a:endParaRPr sz="1900">
              <a:latin typeface="Proxima Nova Semibold"/>
              <a:ea typeface="Proxima Nova Semibold"/>
              <a:cs typeface="Proxima Nova Semibold"/>
              <a:sym typeface="Proxima Nova Semibold"/>
            </a:endParaRPr>
          </a:p>
          <a:p>
            <a:pPr indent="0" lvl="0" marL="342900" rtl="0" algn="l">
              <a:spcBef>
                <a:spcPts val="0"/>
              </a:spcBef>
              <a:spcAft>
                <a:spcPts val="0"/>
              </a:spcAft>
              <a:buNone/>
            </a:pPr>
            <a:r>
              <a:t/>
            </a:r>
            <a:endParaRPr sz="1800">
              <a:latin typeface="Calibri"/>
              <a:ea typeface="Calibri"/>
              <a:cs typeface="Calibri"/>
              <a:sym typeface="Calibri"/>
            </a:endParaRPr>
          </a:p>
          <a:p>
            <a:pPr indent="0" lvl="0" marL="342900" rtl="0" algn="l">
              <a:spcBef>
                <a:spcPts val="0"/>
              </a:spcBef>
              <a:spcAft>
                <a:spcPts val="0"/>
              </a:spcAft>
              <a:buNone/>
            </a:pPr>
            <a:r>
              <a:rPr i="1" lang="en" sz="1800">
                <a:latin typeface="Proxima Nova Semibold"/>
                <a:ea typeface="Proxima Nova Semibold"/>
                <a:cs typeface="Proxima Nova Semibold"/>
                <a:sym typeface="Proxima Nova Semibold"/>
              </a:rPr>
              <a:t>Note: Expenses greater than 2k USD must be paid with the corporate credit card.</a:t>
            </a:r>
            <a:endParaRPr i="1" sz="1800">
              <a:latin typeface="Proxima Nova Semibold"/>
              <a:ea typeface="Proxima Nova Semibold"/>
              <a:cs typeface="Proxima Nova Semibold"/>
              <a:sym typeface="Proxima Nov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p:nvPr/>
        </p:nvSpPr>
        <p:spPr>
          <a:xfrm>
            <a:off x="555919" y="220219"/>
            <a:ext cx="8380500" cy="4709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1400">
              <a:solidFill>
                <a:schemeClr val="dk1"/>
              </a:solidFill>
              <a:latin typeface="Proxima Nova Semibold"/>
              <a:ea typeface="Proxima Nova Semibold"/>
              <a:cs typeface="Proxima Nova Semibold"/>
              <a:sym typeface="Proxima Nova Semibold"/>
            </a:endParaRPr>
          </a:p>
          <a:p>
            <a:pPr indent="0" lvl="0" marL="0" marR="0" rtl="0" algn="ctr">
              <a:spcBef>
                <a:spcPts val="0"/>
              </a:spcBef>
              <a:spcAft>
                <a:spcPts val="0"/>
              </a:spcAft>
              <a:buNone/>
            </a:pPr>
            <a:r>
              <a:rPr b="1" lang="en" sz="1700">
                <a:solidFill>
                  <a:schemeClr val="dk1"/>
                </a:solidFill>
                <a:latin typeface="Proxima Nova"/>
                <a:ea typeface="Proxima Nova"/>
                <a:cs typeface="Proxima Nova"/>
                <a:sym typeface="Proxima Nova"/>
              </a:rPr>
              <a:t>HOW CAN I GET MY EXPENSIFY ACCOUNT?</a:t>
            </a:r>
            <a:endParaRPr b="1" sz="17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t/>
            </a:r>
            <a:endParaRPr b="1" sz="14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rPr lang="en" sz="1400">
                <a:solidFill>
                  <a:schemeClr val="dk1"/>
                </a:solidFill>
                <a:latin typeface="Proxima Nova Semibold"/>
                <a:ea typeface="Proxima Nova Semibold"/>
                <a:cs typeface="Proxima Nova Semibold"/>
                <a:sym typeface="Proxima Nova Semibold"/>
              </a:rPr>
              <a:t> </a:t>
            </a:r>
            <a:endParaRPr sz="1500">
              <a:solidFill>
                <a:schemeClr val="dk1"/>
              </a:solidFill>
              <a:latin typeface="Proxima Nova Semibold"/>
              <a:ea typeface="Proxima Nova Semibold"/>
              <a:cs typeface="Proxima Nova Semibold"/>
              <a:sym typeface="Proxima Nova Semibold"/>
            </a:endParaRPr>
          </a:p>
          <a:p>
            <a:pPr indent="-260350" lvl="0" marL="685800" marR="0" rtl="0" algn="just">
              <a:lnSpc>
                <a:spcPct val="130000"/>
              </a:lnSpc>
              <a:spcBef>
                <a:spcPts val="0"/>
              </a:spcBef>
              <a:spcAft>
                <a:spcPts val="0"/>
              </a:spcAft>
              <a:buClr>
                <a:schemeClr val="dk1"/>
              </a:buClr>
              <a:buSzPts val="1500"/>
              <a:buFont typeface="Proxima Nova Semibold"/>
              <a:buAutoNum type="arabicPeriod"/>
            </a:pPr>
            <a:r>
              <a:rPr lang="en" sz="1500">
                <a:solidFill>
                  <a:schemeClr val="dk1"/>
                </a:solidFill>
                <a:latin typeface="Proxima Nova Semibold"/>
                <a:ea typeface="Proxima Nova Semibold"/>
                <a:cs typeface="Proxima Nova Semibold"/>
                <a:sym typeface="Proxima Nova Semibold"/>
              </a:rPr>
              <a:t>Contact your manager if you have to make any type of disbursement related to a business trip you were assigned to (lodging, airfare, business meals, and such). </a:t>
            </a:r>
            <a:r>
              <a:rPr i="1" lang="en" sz="1500">
                <a:solidFill>
                  <a:schemeClr val="dk1"/>
                </a:solidFill>
                <a:latin typeface="Proxima Nova Semibold"/>
                <a:ea typeface="Proxima Nova Semibold"/>
                <a:cs typeface="Proxima Nova Semibold"/>
                <a:sym typeface="Proxima Nova Semibold"/>
              </a:rPr>
              <a:t>Refer to the </a:t>
            </a:r>
            <a:r>
              <a:rPr i="1" lang="en" sz="1500" u="sng">
                <a:solidFill>
                  <a:schemeClr val="hlink"/>
                </a:solidFill>
                <a:latin typeface="Proxima Nova Semibold"/>
                <a:ea typeface="Proxima Nova Semibold"/>
                <a:cs typeface="Proxima Nova Semibold"/>
                <a:sym typeface="Proxima Nova Semibold"/>
                <a:hlinkClick r:id="rId3"/>
              </a:rPr>
              <a:t>Travel and Expense Policy</a:t>
            </a:r>
            <a:r>
              <a:rPr i="1" lang="en" sz="1500">
                <a:solidFill>
                  <a:schemeClr val="dk1"/>
                </a:solidFill>
                <a:latin typeface="Proxima Nova Semibold"/>
                <a:ea typeface="Proxima Nova Semibold"/>
                <a:cs typeface="Proxima Nova Semibold"/>
                <a:sym typeface="Proxima Nova Semibold"/>
              </a:rPr>
              <a:t> before submitting expenses to ensure you comply with it</a:t>
            </a:r>
            <a:r>
              <a:rPr lang="en" sz="1500">
                <a:solidFill>
                  <a:schemeClr val="dk1"/>
                </a:solidFill>
                <a:latin typeface="Proxima Nova Semibold"/>
                <a:ea typeface="Proxima Nova Semibold"/>
                <a:cs typeface="Proxima Nova Semibold"/>
                <a:sym typeface="Proxima Nova Semibold"/>
              </a:rPr>
              <a:t>.</a:t>
            </a:r>
            <a:endParaRPr sz="1500">
              <a:solidFill>
                <a:schemeClr val="dk1"/>
              </a:solidFill>
              <a:latin typeface="Proxima Nova Semibold"/>
              <a:ea typeface="Proxima Nova Semibold"/>
              <a:cs typeface="Proxima Nova Semibold"/>
              <a:sym typeface="Proxima Nova Semibold"/>
            </a:endParaRPr>
          </a:p>
          <a:p>
            <a:pPr indent="0" lvl="0" marL="685800" marR="0" rtl="0" algn="l">
              <a:lnSpc>
                <a:spcPct val="150000"/>
              </a:lnSpc>
              <a:spcBef>
                <a:spcPts val="0"/>
              </a:spcBef>
              <a:spcAft>
                <a:spcPts val="0"/>
              </a:spcAft>
              <a:buNone/>
            </a:pPr>
            <a:r>
              <a:t/>
            </a:r>
            <a:endParaRPr sz="900">
              <a:solidFill>
                <a:schemeClr val="dk1"/>
              </a:solidFill>
              <a:latin typeface="Proxima Nova Semibold"/>
              <a:ea typeface="Proxima Nova Semibold"/>
              <a:cs typeface="Proxima Nova Semibold"/>
              <a:sym typeface="Proxima Nova Semibold"/>
            </a:endParaRPr>
          </a:p>
          <a:p>
            <a:pPr indent="-260350" lvl="0" marL="685800" marR="0" rtl="0" algn="just">
              <a:lnSpc>
                <a:spcPct val="130000"/>
              </a:lnSpc>
              <a:spcBef>
                <a:spcPts val="0"/>
              </a:spcBef>
              <a:spcAft>
                <a:spcPts val="0"/>
              </a:spcAft>
              <a:buSzPts val="1500"/>
              <a:buFont typeface="Proxima Nova Semibold"/>
              <a:buAutoNum type="arabicPeriod"/>
            </a:pPr>
            <a:r>
              <a:rPr lang="en" sz="1500">
                <a:solidFill>
                  <a:schemeClr val="dk1"/>
                </a:solidFill>
                <a:latin typeface="Proxima Nova Semibold"/>
                <a:ea typeface="Proxima Nova Semibold"/>
                <a:cs typeface="Proxima Nova Semibold"/>
                <a:sym typeface="Proxima Nova Semibold"/>
              </a:rPr>
              <a:t>Get approval from your manager to request your Expensify account and once you get it, send it in an email to </a:t>
            </a:r>
            <a:r>
              <a:rPr lang="en" sz="1500" u="sng">
                <a:solidFill>
                  <a:schemeClr val="hlink"/>
                </a:solidFill>
                <a:latin typeface="Proxima Nova Semibold"/>
                <a:ea typeface="Proxima Nova Semibold"/>
                <a:cs typeface="Proxima Nova Semibold"/>
                <a:sym typeface="Proxima Nova Semibold"/>
                <a:hlinkClick r:id="rId4"/>
              </a:rPr>
              <a:t>er@wizeline.com</a:t>
            </a:r>
            <a:r>
              <a:rPr lang="en" sz="1500">
                <a:solidFill>
                  <a:schemeClr val="dk1"/>
                </a:solidFill>
                <a:latin typeface="Proxima Nova Semibold"/>
                <a:ea typeface="Proxima Nova Semibold"/>
                <a:cs typeface="Proxima Nova Semibold"/>
                <a:sym typeface="Proxima Nova Semibold"/>
              </a:rPr>
              <a:t> and request your account. </a:t>
            </a:r>
            <a:endParaRPr i="1" sz="1500">
              <a:solidFill>
                <a:schemeClr val="dk1"/>
              </a:solidFill>
              <a:latin typeface="Proxima Nova Semibold"/>
              <a:ea typeface="Proxima Nova Semibold"/>
              <a:cs typeface="Proxima Nova Semibold"/>
              <a:sym typeface="Proxima Nova Semibold"/>
            </a:endParaRPr>
          </a:p>
          <a:p>
            <a:pPr indent="0" lvl="0" marL="685800" marR="0" rtl="0" algn="just">
              <a:lnSpc>
                <a:spcPct val="130000"/>
              </a:lnSpc>
              <a:spcBef>
                <a:spcPts val="0"/>
              </a:spcBef>
              <a:spcAft>
                <a:spcPts val="0"/>
              </a:spcAft>
              <a:buNone/>
            </a:pPr>
            <a:r>
              <a:t/>
            </a:r>
            <a:endParaRPr i="1" sz="1500">
              <a:solidFill>
                <a:schemeClr val="dk1"/>
              </a:solidFill>
              <a:latin typeface="Proxima Nova Semibold"/>
              <a:ea typeface="Proxima Nova Semibold"/>
              <a:cs typeface="Proxima Nova Semibold"/>
              <a:sym typeface="Proxima Nova Semibold"/>
            </a:endParaRPr>
          </a:p>
          <a:p>
            <a:pPr indent="-260350" lvl="0" marL="685800" marR="0" rtl="0" algn="just">
              <a:lnSpc>
                <a:spcPct val="130000"/>
              </a:lnSpc>
              <a:spcBef>
                <a:spcPts val="0"/>
              </a:spcBef>
              <a:spcAft>
                <a:spcPts val="0"/>
              </a:spcAft>
              <a:buClr>
                <a:schemeClr val="dk1"/>
              </a:buClr>
              <a:buSzPts val="1500"/>
              <a:buFont typeface="Proxima Nova Semibold"/>
              <a:buAutoNum type="arabicPeriod"/>
            </a:pPr>
            <a:r>
              <a:rPr lang="en" sz="1500">
                <a:solidFill>
                  <a:schemeClr val="dk1"/>
                </a:solidFill>
                <a:latin typeface="Proxima Nova Semibold"/>
                <a:ea typeface="Proxima Nova Semibold"/>
                <a:cs typeface="Proxima Nova Semibold"/>
                <a:sym typeface="Proxima Nova Semibold"/>
              </a:rPr>
              <a:t>Once ER’s team receives your request (with your manager approval), you will receive the Expensify invitation to join the policy according to your location.</a:t>
            </a:r>
            <a:endParaRPr sz="1500">
              <a:solidFill>
                <a:schemeClr val="dk1"/>
              </a:solidFill>
              <a:latin typeface="Proxima Nova Semibold"/>
              <a:ea typeface="Proxima Nova Semibold"/>
              <a:cs typeface="Proxima Nova Semibold"/>
              <a:sym typeface="Proxima Nova Semibold"/>
            </a:endParaRPr>
          </a:p>
          <a:p>
            <a:pPr indent="0" lvl="0" marL="685800" marR="0" rtl="0" algn="l">
              <a:lnSpc>
                <a:spcPct val="15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just">
              <a:lnSpc>
                <a:spcPct val="130000"/>
              </a:lnSpc>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1" i="0" sz="1400" u="sng"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Wizeline Pitch Deck Template">
  <a:themeElements>
    <a:clrScheme name="Voodoo Color">
      <a:dk1>
        <a:srgbClr val="222222"/>
      </a:dk1>
      <a:lt1>
        <a:srgbClr val="F7F7F7"/>
      </a:lt1>
      <a:dk2>
        <a:srgbClr val="222222"/>
      </a:dk2>
      <a:lt2>
        <a:srgbClr val="FEFF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